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60" r:id="rId5"/>
    <p:sldId id="261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5E54"/>
    <a:srgbClr val="5F5F57"/>
    <a:srgbClr val="D5D6D1"/>
    <a:srgbClr val="B1B2AD"/>
    <a:srgbClr val="272823"/>
    <a:srgbClr val="B80E0F"/>
    <a:srgbClr val="6E08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gueirapedro526@gmail.com" userId="82dc90edd092bf19" providerId="LiveId" clId="{24DD2762-40D4-4871-BA73-92FA1DDF041A}"/>
    <pc:docChg chg="undo redo custSel addSld delSld modSld sldOrd">
      <pc:chgData name="figueirapedro526@gmail.com" userId="82dc90edd092bf19" providerId="LiveId" clId="{24DD2762-40D4-4871-BA73-92FA1DDF041A}" dt="2021-08-16T17:22:42.589" v="3331" actId="20577"/>
      <pc:docMkLst>
        <pc:docMk/>
      </pc:docMkLst>
      <pc:sldChg chg="addSp delSp modSp mod modTransition modAnim">
        <pc:chgData name="figueirapedro526@gmail.com" userId="82dc90edd092bf19" providerId="LiveId" clId="{24DD2762-40D4-4871-BA73-92FA1DDF041A}" dt="2021-08-16T17:21:29.974" v="3294" actId="14100"/>
        <pc:sldMkLst>
          <pc:docMk/>
          <pc:sldMk cId="85525749" sldId="256"/>
        </pc:sldMkLst>
        <pc:spChg chg="del mod">
          <ac:chgData name="figueirapedro526@gmail.com" userId="82dc90edd092bf19" providerId="LiveId" clId="{24DD2762-40D4-4871-BA73-92FA1DDF041A}" dt="2021-08-12T15:04:27.912" v="366" actId="21"/>
          <ac:spMkLst>
            <pc:docMk/>
            <pc:sldMk cId="85525749" sldId="256"/>
            <ac:spMk id="3" creationId="{3FDB4D98-482D-4DE7-9767-04171FBA38B3}"/>
          </ac:spMkLst>
        </pc:spChg>
        <pc:spChg chg="del">
          <ac:chgData name="figueirapedro526@gmail.com" userId="82dc90edd092bf19" providerId="LiveId" clId="{24DD2762-40D4-4871-BA73-92FA1DDF041A}" dt="2021-08-16T17:21:21.194" v="3293" actId="478"/>
          <ac:spMkLst>
            <pc:docMk/>
            <pc:sldMk cId="85525749" sldId="256"/>
            <ac:spMk id="8" creationId="{630962A3-C6C4-4724-A82D-B483E8491444}"/>
          </ac:spMkLst>
        </pc:spChg>
        <pc:spChg chg="add mod">
          <ac:chgData name="figueirapedro526@gmail.com" userId="82dc90edd092bf19" providerId="LiveId" clId="{24DD2762-40D4-4871-BA73-92FA1DDF041A}" dt="2021-08-16T17:21:29.974" v="3294" actId="14100"/>
          <ac:spMkLst>
            <pc:docMk/>
            <pc:sldMk cId="85525749" sldId="256"/>
            <ac:spMk id="13" creationId="{B97CF762-6B57-4EB8-8840-9ED036CEF567}"/>
          </ac:spMkLst>
        </pc:spChg>
        <pc:spChg chg="add del mod">
          <ac:chgData name="figueirapedro526@gmail.com" userId="82dc90edd092bf19" providerId="LiveId" clId="{24DD2762-40D4-4871-BA73-92FA1DDF041A}" dt="2021-08-12T15:04:30.537" v="367" actId="478"/>
          <ac:spMkLst>
            <pc:docMk/>
            <pc:sldMk cId="85525749" sldId="256"/>
            <ac:spMk id="14" creationId="{03C4DD42-6EA9-455F-9DC1-61D0561CF2E6}"/>
          </ac:spMkLst>
        </pc:spChg>
      </pc:sldChg>
      <pc:sldChg chg="addSp delSp modSp mod ord modTransition modAnim">
        <pc:chgData name="figueirapedro526@gmail.com" userId="82dc90edd092bf19" providerId="LiveId" clId="{24DD2762-40D4-4871-BA73-92FA1DDF041A}" dt="2021-08-13T19:51:19.296" v="2945"/>
        <pc:sldMkLst>
          <pc:docMk/>
          <pc:sldMk cId="2204784080" sldId="257"/>
        </pc:sldMkLst>
        <pc:spChg chg="mod">
          <ac:chgData name="figueirapedro526@gmail.com" userId="82dc90edd092bf19" providerId="LiveId" clId="{24DD2762-40D4-4871-BA73-92FA1DDF041A}" dt="2021-08-12T14:56:12.207" v="296" actId="1076"/>
          <ac:spMkLst>
            <pc:docMk/>
            <pc:sldMk cId="2204784080" sldId="257"/>
            <ac:spMk id="2" creationId="{3AE1227F-BA94-43CD-8C69-4CEDBD20C500}"/>
          </ac:spMkLst>
        </pc:spChg>
        <pc:spChg chg="mod">
          <ac:chgData name="figueirapedro526@gmail.com" userId="82dc90edd092bf19" providerId="LiveId" clId="{24DD2762-40D4-4871-BA73-92FA1DDF041A}" dt="2021-08-13T17:59:07.644" v="2662" actId="1076"/>
          <ac:spMkLst>
            <pc:docMk/>
            <pc:sldMk cId="2204784080" sldId="257"/>
            <ac:spMk id="3" creationId="{2771DAC9-14FB-4F57-B312-17B021C27D6F}"/>
          </ac:spMkLst>
        </pc:spChg>
        <pc:spChg chg="add del mod">
          <ac:chgData name="figueirapedro526@gmail.com" userId="82dc90edd092bf19" providerId="LiveId" clId="{24DD2762-40D4-4871-BA73-92FA1DDF041A}" dt="2021-08-13T17:59:07.644" v="2662" actId="1076"/>
          <ac:spMkLst>
            <pc:docMk/>
            <pc:sldMk cId="2204784080" sldId="257"/>
            <ac:spMk id="4" creationId="{A8D9278C-6A16-4A54-A4B7-2BA98C922F48}"/>
          </ac:spMkLst>
        </pc:spChg>
        <pc:spChg chg="mod">
          <ac:chgData name="figueirapedro526@gmail.com" userId="82dc90edd092bf19" providerId="LiveId" clId="{24DD2762-40D4-4871-BA73-92FA1DDF041A}" dt="2021-08-13T17:59:07.644" v="2662" actId="1076"/>
          <ac:spMkLst>
            <pc:docMk/>
            <pc:sldMk cId="2204784080" sldId="257"/>
            <ac:spMk id="5" creationId="{C90C1B23-EFD6-43E2-8C23-4971B9E03748}"/>
          </ac:spMkLst>
        </pc:spChg>
        <pc:spChg chg="mod">
          <ac:chgData name="figueirapedro526@gmail.com" userId="82dc90edd092bf19" providerId="LiveId" clId="{24DD2762-40D4-4871-BA73-92FA1DDF041A}" dt="2021-08-13T17:59:07.644" v="2662" actId="1076"/>
          <ac:spMkLst>
            <pc:docMk/>
            <pc:sldMk cId="2204784080" sldId="257"/>
            <ac:spMk id="6" creationId="{056A9C4B-28FA-4301-A2A3-18FAD6087E3C}"/>
          </ac:spMkLst>
        </pc:spChg>
        <pc:spChg chg="mod">
          <ac:chgData name="figueirapedro526@gmail.com" userId="82dc90edd092bf19" providerId="LiveId" clId="{24DD2762-40D4-4871-BA73-92FA1DDF041A}" dt="2021-08-12T15:03:27.057" v="345" actId="1076"/>
          <ac:spMkLst>
            <pc:docMk/>
            <pc:sldMk cId="2204784080" sldId="257"/>
            <ac:spMk id="14" creationId="{9C305374-E788-41A4-99D2-E8B0F41270E2}"/>
          </ac:spMkLst>
        </pc:spChg>
        <pc:spChg chg="add mod">
          <ac:chgData name="figueirapedro526@gmail.com" userId="82dc90edd092bf19" providerId="LiveId" clId="{24DD2762-40D4-4871-BA73-92FA1DDF041A}" dt="2021-08-13T17:59:07.644" v="2662" actId="1076"/>
          <ac:spMkLst>
            <pc:docMk/>
            <pc:sldMk cId="2204784080" sldId="257"/>
            <ac:spMk id="21" creationId="{EB494E46-C57D-4337-B50F-42C4AD31BE42}"/>
          </ac:spMkLst>
        </pc:spChg>
        <pc:spChg chg="del mod">
          <ac:chgData name="figueirapedro526@gmail.com" userId="82dc90edd092bf19" providerId="LiveId" clId="{24DD2762-40D4-4871-BA73-92FA1DDF041A}" dt="2021-08-12T14:51:43.785" v="248" actId="478"/>
          <ac:spMkLst>
            <pc:docMk/>
            <pc:sldMk cId="2204784080" sldId="257"/>
            <ac:spMk id="23" creationId="{24E0C611-8587-45E8-9A2D-0765CAB02E2B}"/>
          </ac:spMkLst>
        </pc:spChg>
        <pc:spChg chg="mod">
          <ac:chgData name="figueirapedro526@gmail.com" userId="82dc90edd092bf19" providerId="LiveId" clId="{24DD2762-40D4-4871-BA73-92FA1DDF041A}" dt="2021-08-13T17:59:07.644" v="2662" actId="1076"/>
          <ac:spMkLst>
            <pc:docMk/>
            <pc:sldMk cId="2204784080" sldId="257"/>
            <ac:spMk id="26" creationId="{CF32EC55-86AC-46AD-A81E-1E022B335B21}"/>
          </ac:spMkLst>
        </pc:spChg>
        <pc:spChg chg="add mod">
          <ac:chgData name="figueirapedro526@gmail.com" userId="82dc90edd092bf19" providerId="LiveId" clId="{24DD2762-40D4-4871-BA73-92FA1DDF041A}" dt="2021-08-13T17:59:07.644" v="2662" actId="1076"/>
          <ac:spMkLst>
            <pc:docMk/>
            <pc:sldMk cId="2204784080" sldId="257"/>
            <ac:spMk id="27" creationId="{0752BE65-2C6C-44A2-9A79-3CF92DC490E5}"/>
          </ac:spMkLst>
        </pc:spChg>
        <pc:spChg chg="add mod">
          <ac:chgData name="figueirapedro526@gmail.com" userId="82dc90edd092bf19" providerId="LiveId" clId="{24DD2762-40D4-4871-BA73-92FA1DDF041A}" dt="2021-08-13T17:59:41.127" v="2664" actId="571"/>
          <ac:spMkLst>
            <pc:docMk/>
            <pc:sldMk cId="2204784080" sldId="257"/>
            <ac:spMk id="31" creationId="{789E1C39-1B0F-4FCF-86F0-E0D12EBE678B}"/>
          </ac:spMkLst>
        </pc:spChg>
        <pc:spChg chg="add mod">
          <ac:chgData name="figueirapedro526@gmail.com" userId="82dc90edd092bf19" providerId="LiveId" clId="{24DD2762-40D4-4871-BA73-92FA1DDF041A}" dt="2021-08-13T17:59:41.127" v="2664" actId="571"/>
          <ac:spMkLst>
            <pc:docMk/>
            <pc:sldMk cId="2204784080" sldId="257"/>
            <ac:spMk id="32" creationId="{281B55BA-4A6F-457F-BFB9-1DE4E7507A13}"/>
          </ac:spMkLst>
        </pc:spChg>
        <pc:spChg chg="add mod">
          <ac:chgData name="figueirapedro526@gmail.com" userId="82dc90edd092bf19" providerId="LiveId" clId="{24DD2762-40D4-4871-BA73-92FA1DDF041A}" dt="2021-08-13T17:59:41.127" v="2664" actId="571"/>
          <ac:spMkLst>
            <pc:docMk/>
            <pc:sldMk cId="2204784080" sldId="257"/>
            <ac:spMk id="33" creationId="{C6130FE9-12CE-4B3C-A721-61F57845E6EB}"/>
          </ac:spMkLst>
        </pc:spChg>
        <pc:spChg chg="add mod">
          <ac:chgData name="figueirapedro526@gmail.com" userId="82dc90edd092bf19" providerId="LiveId" clId="{24DD2762-40D4-4871-BA73-92FA1DDF041A}" dt="2021-08-13T17:59:41.127" v="2664" actId="571"/>
          <ac:spMkLst>
            <pc:docMk/>
            <pc:sldMk cId="2204784080" sldId="257"/>
            <ac:spMk id="34" creationId="{8ADFA44B-C997-4248-B8ED-2DD65C39C660}"/>
          </ac:spMkLst>
        </pc:spChg>
        <pc:spChg chg="add mod">
          <ac:chgData name="figueirapedro526@gmail.com" userId="82dc90edd092bf19" providerId="LiveId" clId="{24DD2762-40D4-4871-BA73-92FA1DDF041A}" dt="2021-08-13T17:59:07.644" v="2662" actId="1076"/>
          <ac:spMkLst>
            <pc:docMk/>
            <pc:sldMk cId="2204784080" sldId="257"/>
            <ac:spMk id="35" creationId="{4AD082BD-8040-4F3C-938A-651D518C4FB6}"/>
          </ac:spMkLst>
        </pc:spChg>
        <pc:spChg chg="add mod">
          <ac:chgData name="figueirapedro526@gmail.com" userId="82dc90edd092bf19" providerId="LiveId" clId="{24DD2762-40D4-4871-BA73-92FA1DDF041A}" dt="2021-08-13T17:59:07.644" v="2662" actId="1076"/>
          <ac:spMkLst>
            <pc:docMk/>
            <pc:sldMk cId="2204784080" sldId="257"/>
            <ac:spMk id="38" creationId="{E7B1BAE0-9B95-4E13-B57C-7F7AA93DAC21}"/>
          </ac:spMkLst>
        </pc:spChg>
        <pc:spChg chg="add mod">
          <ac:chgData name="figueirapedro526@gmail.com" userId="82dc90edd092bf19" providerId="LiveId" clId="{24DD2762-40D4-4871-BA73-92FA1DDF041A}" dt="2021-08-13T17:59:07.644" v="2662" actId="1076"/>
          <ac:spMkLst>
            <pc:docMk/>
            <pc:sldMk cId="2204784080" sldId="257"/>
            <ac:spMk id="39" creationId="{82352229-CA08-4760-9ED4-50CF42B7B546}"/>
          </ac:spMkLst>
        </pc:spChg>
        <pc:spChg chg="add mod">
          <ac:chgData name="figueirapedro526@gmail.com" userId="82dc90edd092bf19" providerId="LiveId" clId="{24DD2762-40D4-4871-BA73-92FA1DDF041A}" dt="2021-08-12T14:50:10.626" v="231" actId="571"/>
          <ac:spMkLst>
            <pc:docMk/>
            <pc:sldMk cId="2204784080" sldId="257"/>
            <ac:spMk id="40" creationId="{6F791C54-F251-42E6-B8CD-73CA369ACF0E}"/>
          </ac:spMkLst>
        </pc:spChg>
        <pc:spChg chg="add mod">
          <ac:chgData name="figueirapedro526@gmail.com" userId="82dc90edd092bf19" providerId="LiveId" clId="{24DD2762-40D4-4871-BA73-92FA1DDF041A}" dt="2021-08-13T17:59:41.127" v="2664" actId="571"/>
          <ac:spMkLst>
            <pc:docMk/>
            <pc:sldMk cId="2204784080" sldId="257"/>
            <ac:spMk id="43" creationId="{34B3C065-56D8-49F4-936E-43F356866AC4}"/>
          </ac:spMkLst>
        </pc:spChg>
        <pc:spChg chg="add mod">
          <ac:chgData name="figueirapedro526@gmail.com" userId="82dc90edd092bf19" providerId="LiveId" clId="{24DD2762-40D4-4871-BA73-92FA1DDF041A}" dt="2021-08-12T14:50:10.626" v="231" actId="571"/>
          <ac:spMkLst>
            <pc:docMk/>
            <pc:sldMk cId="2204784080" sldId="257"/>
            <ac:spMk id="44" creationId="{D34F6291-B079-4265-8E22-44EF13BF5CF5}"/>
          </ac:spMkLst>
        </pc:spChg>
        <pc:spChg chg="add mod">
          <ac:chgData name="figueirapedro526@gmail.com" userId="82dc90edd092bf19" providerId="LiveId" clId="{24DD2762-40D4-4871-BA73-92FA1DDF041A}" dt="2021-08-12T14:50:10.626" v="231" actId="571"/>
          <ac:spMkLst>
            <pc:docMk/>
            <pc:sldMk cId="2204784080" sldId="257"/>
            <ac:spMk id="46" creationId="{A588B263-7544-4EE8-B17D-12B78682BBFF}"/>
          </ac:spMkLst>
        </pc:spChg>
        <pc:spChg chg="add mod">
          <ac:chgData name="figueirapedro526@gmail.com" userId="82dc90edd092bf19" providerId="LiveId" clId="{24DD2762-40D4-4871-BA73-92FA1DDF041A}" dt="2021-08-12T14:55:11.195" v="284" actId="571"/>
          <ac:spMkLst>
            <pc:docMk/>
            <pc:sldMk cId="2204784080" sldId="257"/>
            <ac:spMk id="47" creationId="{0AEAF81C-1995-4080-AECF-19A5D57FC151}"/>
          </ac:spMkLst>
        </pc:spChg>
        <pc:spChg chg="add mod">
          <ac:chgData name="figueirapedro526@gmail.com" userId="82dc90edd092bf19" providerId="LiveId" clId="{24DD2762-40D4-4871-BA73-92FA1DDF041A}" dt="2021-08-13T17:59:41.127" v="2664" actId="571"/>
          <ac:spMkLst>
            <pc:docMk/>
            <pc:sldMk cId="2204784080" sldId="257"/>
            <ac:spMk id="47" creationId="{525676DE-F84D-4622-B66D-52B2DB4F7220}"/>
          </ac:spMkLst>
        </pc:spChg>
        <pc:spChg chg="add mod">
          <ac:chgData name="figueirapedro526@gmail.com" userId="82dc90edd092bf19" providerId="LiveId" clId="{24DD2762-40D4-4871-BA73-92FA1DDF041A}" dt="2021-08-12T14:55:11.195" v="284" actId="571"/>
          <ac:spMkLst>
            <pc:docMk/>
            <pc:sldMk cId="2204784080" sldId="257"/>
            <ac:spMk id="48" creationId="{C8F435AE-257B-41AD-B37E-CDD37784100E}"/>
          </ac:spMkLst>
        </pc:spChg>
        <pc:spChg chg="add mod">
          <ac:chgData name="figueirapedro526@gmail.com" userId="82dc90edd092bf19" providerId="LiveId" clId="{24DD2762-40D4-4871-BA73-92FA1DDF041A}" dt="2021-08-13T17:59:41.127" v="2664" actId="571"/>
          <ac:spMkLst>
            <pc:docMk/>
            <pc:sldMk cId="2204784080" sldId="257"/>
            <ac:spMk id="50" creationId="{95408CE5-7F35-4302-9C30-9BD07DC1F016}"/>
          </ac:spMkLst>
        </pc:spChg>
        <pc:spChg chg="add mod">
          <ac:chgData name="figueirapedro526@gmail.com" userId="82dc90edd092bf19" providerId="LiveId" clId="{24DD2762-40D4-4871-BA73-92FA1DDF041A}" dt="2021-08-12T14:55:11.195" v="284" actId="571"/>
          <ac:spMkLst>
            <pc:docMk/>
            <pc:sldMk cId="2204784080" sldId="257"/>
            <ac:spMk id="52" creationId="{4A237268-C35C-43DC-9AEF-374EBCA45B7F}"/>
          </ac:spMkLst>
        </pc:spChg>
        <pc:spChg chg="add mod">
          <ac:chgData name="figueirapedro526@gmail.com" userId="82dc90edd092bf19" providerId="LiveId" clId="{24DD2762-40D4-4871-BA73-92FA1DDF041A}" dt="2021-08-13T17:59:41.127" v="2664" actId="571"/>
          <ac:spMkLst>
            <pc:docMk/>
            <pc:sldMk cId="2204784080" sldId="257"/>
            <ac:spMk id="54" creationId="{B79F6B65-EDE7-4990-9AAB-80210DBAAF20}"/>
          </ac:spMkLst>
        </pc:spChg>
        <pc:spChg chg="add mod">
          <ac:chgData name="figueirapedro526@gmail.com" userId="82dc90edd092bf19" providerId="LiveId" clId="{24DD2762-40D4-4871-BA73-92FA1DDF041A}" dt="2021-08-13T17:59:41.127" v="2664" actId="571"/>
          <ac:spMkLst>
            <pc:docMk/>
            <pc:sldMk cId="2204784080" sldId="257"/>
            <ac:spMk id="56" creationId="{B09A2553-D089-4134-B7C0-8F02939EFFC7}"/>
          </ac:spMkLst>
        </pc:spChg>
        <pc:spChg chg="add mod">
          <ac:chgData name="figueirapedro526@gmail.com" userId="82dc90edd092bf19" providerId="LiveId" clId="{24DD2762-40D4-4871-BA73-92FA1DDF041A}" dt="2021-08-12T14:55:11.195" v="284" actId="571"/>
          <ac:spMkLst>
            <pc:docMk/>
            <pc:sldMk cId="2204784080" sldId="257"/>
            <ac:spMk id="56" creationId="{EC306F0E-3D28-45D3-9736-DBDCA5D79AE9}"/>
          </ac:spMkLst>
        </pc:spChg>
        <pc:spChg chg="add mod">
          <ac:chgData name="figueirapedro526@gmail.com" userId="82dc90edd092bf19" providerId="LiveId" clId="{24DD2762-40D4-4871-BA73-92FA1DDF041A}" dt="2021-08-12T14:55:11.195" v="284" actId="571"/>
          <ac:spMkLst>
            <pc:docMk/>
            <pc:sldMk cId="2204784080" sldId="257"/>
            <ac:spMk id="58" creationId="{D8F4E808-EF3A-4D01-A471-00A2C4A239D2}"/>
          </ac:spMkLst>
        </pc:spChg>
        <pc:spChg chg="add mod">
          <ac:chgData name="figueirapedro526@gmail.com" userId="82dc90edd092bf19" providerId="LiveId" clId="{24DD2762-40D4-4871-BA73-92FA1DDF041A}" dt="2021-08-13T17:59:41.127" v="2664" actId="571"/>
          <ac:spMkLst>
            <pc:docMk/>
            <pc:sldMk cId="2204784080" sldId="257"/>
            <ac:spMk id="60" creationId="{441D6F4C-AEA3-4A46-9866-FBFB7CCA8FFC}"/>
          </ac:spMkLst>
        </pc:spChg>
        <pc:spChg chg="add mod">
          <ac:chgData name="figueirapedro526@gmail.com" userId="82dc90edd092bf19" providerId="LiveId" clId="{24DD2762-40D4-4871-BA73-92FA1DDF041A}" dt="2021-08-13T17:59:41.127" v="2664" actId="571"/>
          <ac:spMkLst>
            <pc:docMk/>
            <pc:sldMk cId="2204784080" sldId="257"/>
            <ac:spMk id="61" creationId="{1244B897-B78A-436C-9731-D6AC65569CD0}"/>
          </ac:spMkLst>
        </pc:spChg>
        <pc:picChg chg="mod">
          <ac:chgData name="figueirapedro526@gmail.com" userId="82dc90edd092bf19" providerId="LiveId" clId="{24DD2762-40D4-4871-BA73-92FA1DDF041A}" dt="2021-08-12T14:55:27.101" v="286" actId="1076"/>
          <ac:picMkLst>
            <pc:docMk/>
            <pc:sldMk cId="2204784080" sldId="257"/>
            <ac:picMk id="7" creationId="{2F8B7260-2961-4FDD-9227-A03439AED688}"/>
          </ac:picMkLst>
        </pc:picChg>
        <pc:picChg chg="mod">
          <ac:chgData name="figueirapedro526@gmail.com" userId="82dc90edd092bf19" providerId="LiveId" clId="{24DD2762-40D4-4871-BA73-92FA1DDF041A}" dt="2021-08-13T17:59:07.644" v="2662" actId="1076"/>
          <ac:picMkLst>
            <pc:docMk/>
            <pc:sldMk cId="2204784080" sldId="257"/>
            <ac:picMk id="19" creationId="{E5E6092C-1786-49F2-9269-0894140EBB56}"/>
          </ac:picMkLst>
        </pc:picChg>
        <pc:picChg chg="mod">
          <ac:chgData name="figueirapedro526@gmail.com" userId="82dc90edd092bf19" providerId="LiveId" clId="{24DD2762-40D4-4871-BA73-92FA1DDF041A}" dt="2021-08-13T17:59:07.644" v="2662" actId="1076"/>
          <ac:picMkLst>
            <pc:docMk/>
            <pc:sldMk cId="2204784080" sldId="257"/>
            <ac:picMk id="20" creationId="{88085321-8EBD-4608-8A96-9F7962EBD8DC}"/>
          </ac:picMkLst>
        </pc:picChg>
        <pc:picChg chg="mod">
          <ac:chgData name="figueirapedro526@gmail.com" userId="82dc90edd092bf19" providerId="LiveId" clId="{24DD2762-40D4-4871-BA73-92FA1DDF041A}" dt="2021-08-13T17:59:07.644" v="2662" actId="1076"/>
          <ac:picMkLst>
            <pc:docMk/>
            <pc:sldMk cId="2204784080" sldId="257"/>
            <ac:picMk id="25" creationId="{BA36F916-F2ED-4683-9CA0-EDB7090E0A74}"/>
          </ac:picMkLst>
        </pc:picChg>
        <pc:picChg chg="add mod">
          <ac:chgData name="figueirapedro526@gmail.com" userId="82dc90edd092bf19" providerId="LiveId" clId="{24DD2762-40D4-4871-BA73-92FA1DDF041A}" dt="2021-08-13T17:59:41.127" v="2664" actId="571"/>
          <ac:picMkLst>
            <pc:docMk/>
            <pc:sldMk cId="2204784080" sldId="257"/>
            <ac:picMk id="40" creationId="{F6A16DCA-0EC0-4D89-92CA-56D4EBBC156C}"/>
          </ac:picMkLst>
        </pc:picChg>
        <pc:picChg chg="add mod">
          <ac:chgData name="figueirapedro526@gmail.com" userId="82dc90edd092bf19" providerId="LiveId" clId="{24DD2762-40D4-4871-BA73-92FA1DDF041A}" dt="2021-08-12T14:50:10.626" v="231" actId="571"/>
          <ac:picMkLst>
            <pc:docMk/>
            <pc:sldMk cId="2204784080" sldId="257"/>
            <ac:picMk id="42" creationId="{C8D1B2EA-3E8C-4AB7-B087-E736B3ABE1C4}"/>
          </ac:picMkLst>
        </pc:picChg>
        <pc:picChg chg="add mod">
          <ac:chgData name="figueirapedro526@gmail.com" userId="82dc90edd092bf19" providerId="LiveId" clId="{24DD2762-40D4-4871-BA73-92FA1DDF041A}" dt="2021-08-13T17:59:41.127" v="2664" actId="571"/>
          <ac:picMkLst>
            <pc:docMk/>
            <pc:sldMk cId="2204784080" sldId="257"/>
            <ac:picMk id="45" creationId="{C5FE5FC7-AE31-4E7D-AE1F-7A8F47B1239D}"/>
          </ac:picMkLst>
        </pc:picChg>
        <pc:picChg chg="add mod">
          <ac:chgData name="figueirapedro526@gmail.com" userId="82dc90edd092bf19" providerId="LiveId" clId="{24DD2762-40D4-4871-BA73-92FA1DDF041A}" dt="2021-08-13T17:59:41.127" v="2664" actId="571"/>
          <ac:picMkLst>
            <pc:docMk/>
            <pc:sldMk cId="2204784080" sldId="257"/>
            <ac:picMk id="46" creationId="{01CD3DE5-8825-4556-A9E4-E5C0420EDEB6}"/>
          </ac:picMkLst>
        </pc:picChg>
        <pc:picChg chg="add mod">
          <ac:chgData name="figueirapedro526@gmail.com" userId="82dc90edd092bf19" providerId="LiveId" clId="{24DD2762-40D4-4871-BA73-92FA1DDF041A}" dt="2021-08-13T17:59:41.127" v="2664" actId="571"/>
          <ac:picMkLst>
            <pc:docMk/>
            <pc:sldMk cId="2204784080" sldId="257"/>
            <ac:picMk id="48" creationId="{B930A74A-A7F4-426B-B2A6-3DBFB86CDF3E}"/>
          </ac:picMkLst>
        </pc:picChg>
        <pc:picChg chg="add mod">
          <ac:chgData name="figueirapedro526@gmail.com" userId="82dc90edd092bf19" providerId="LiveId" clId="{24DD2762-40D4-4871-BA73-92FA1DDF041A}" dt="2021-08-12T14:55:11.195" v="284" actId="571"/>
          <ac:picMkLst>
            <pc:docMk/>
            <pc:sldMk cId="2204784080" sldId="257"/>
            <ac:picMk id="49" creationId="{6AC9EE3B-EDE5-458C-B409-009882726E99}"/>
          </ac:picMkLst>
        </pc:picChg>
        <pc:picChg chg="add mod">
          <ac:chgData name="figueirapedro526@gmail.com" userId="82dc90edd092bf19" providerId="LiveId" clId="{24DD2762-40D4-4871-BA73-92FA1DDF041A}" dt="2021-08-13T17:59:41.127" v="2664" actId="571"/>
          <ac:picMkLst>
            <pc:docMk/>
            <pc:sldMk cId="2204784080" sldId="257"/>
            <ac:picMk id="52" creationId="{E26BEA12-1432-4C6F-9014-44199D6281DE}"/>
          </ac:picMkLst>
        </pc:picChg>
        <pc:picChg chg="add mod">
          <ac:chgData name="figueirapedro526@gmail.com" userId="82dc90edd092bf19" providerId="LiveId" clId="{24DD2762-40D4-4871-BA73-92FA1DDF041A}" dt="2021-08-12T14:55:11.195" v="284" actId="571"/>
          <ac:picMkLst>
            <pc:docMk/>
            <pc:sldMk cId="2204784080" sldId="257"/>
            <ac:picMk id="54" creationId="{FA2F128E-E37E-47DE-AE5E-2E85792ABA26}"/>
          </ac:picMkLst>
        </pc:picChg>
        <pc:picChg chg="add mod">
          <ac:chgData name="figueirapedro526@gmail.com" userId="82dc90edd092bf19" providerId="LiveId" clId="{24DD2762-40D4-4871-BA73-92FA1DDF041A}" dt="2021-08-12T14:59:04.739" v="300" actId="1076"/>
          <ac:picMkLst>
            <pc:docMk/>
            <pc:sldMk cId="2204784080" sldId="257"/>
            <ac:picMk id="59" creationId="{C27E3C36-2407-434F-A11A-FBA63345BD0C}"/>
          </ac:picMkLst>
        </pc:picChg>
        <pc:picChg chg="add mod">
          <ac:chgData name="figueirapedro526@gmail.com" userId="82dc90edd092bf19" providerId="LiveId" clId="{24DD2762-40D4-4871-BA73-92FA1DDF041A}" dt="2021-08-13T17:59:07.644" v="2662" actId="1076"/>
          <ac:picMkLst>
            <pc:docMk/>
            <pc:sldMk cId="2204784080" sldId="257"/>
            <ac:picMk id="1026" creationId="{326E41CD-8D8C-4B8B-ADCD-2DAED4EDE4CA}"/>
          </ac:picMkLst>
        </pc:picChg>
        <pc:cxnChg chg="mod">
          <ac:chgData name="figueirapedro526@gmail.com" userId="82dc90edd092bf19" providerId="LiveId" clId="{24DD2762-40D4-4871-BA73-92FA1DDF041A}" dt="2021-08-12T14:55:27.101" v="286" actId="1076"/>
          <ac:cxnSpMkLst>
            <pc:docMk/>
            <pc:sldMk cId="2204784080" sldId="257"/>
            <ac:cxnSpMk id="11" creationId="{3BDE0DD0-CB22-4E3E-9035-A96F4FD4AC1E}"/>
          </ac:cxnSpMkLst>
        </pc:cxnChg>
        <pc:cxnChg chg="add mod">
          <ac:chgData name="figueirapedro526@gmail.com" userId="82dc90edd092bf19" providerId="LiveId" clId="{24DD2762-40D4-4871-BA73-92FA1DDF041A}" dt="2021-08-13T17:59:07.644" v="2662" actId="1076"/>
          <ac:cxnSpMkLst>
            <pc:docMk/>
            <pc:sldMk cId="2204784080" sldId="257"/>
            <ac:cxnSpMk id="12" creationId="{34151E8F-D15F-4005-A4C8-E4092F0739E4}"/>
          </ac:cxnSpMkLst>
        </pc:cxnChg>
        <pc:cxnChg chg="mod">
          <ac:chgData name="figueirapedro526@gmail.com" userId="82dc90edd092bf19" providerId="LiveId" clId="{24DD2762-40D4-4871-BA73-92FA1DDF041A}" dt="2021-08-12T14:55:27.101" v="286" actId="1076"/>
          <ac:cxnSpMkLst>
            <pc:docMk/>
            <pc:sldMk cId="2204784080" sldId="257"/>
            <ac:cxnSpMk id="13" creationId="{1F541878-2513-4AAE-BDF2-73B330E063D6}"/>
          </ac:cxnSpMkLst>
        </pc:cxnChg>
        <pc:cxnChg chg="mod">
          <ac:chgData name="figueirapedro526@gmail.com" userId="82dc90edd092bf19" providerId="LiveId" clId="{24DD2762-40D4-4871-BA73-92FA1DDF041A}" dt="2021-08-13T17:59:07.644" v="2662" actId="1076"/>
          <ac:cxnSpMkLst>
            <pc:docMk/>
            <pc:sldMk cId="2204784080" sldId="257"/>
            <ac:cxnSpMk id="17" creationId="{C9F2EAF8-FA98-498C-96D5-E026791FCEE5}"/>
          </ac:cxnSpMkLst>
        </pc:cxnChg>
        <pc:cxnChg chg="add mod">
          <ac:chgData name="figueirapedro526@gmail.com" userId="82dc90edd092bf19" providerId="LiveId" clId="{24DD2762-40D4-4871-BA73-92FA1DDF041A}" dt="2021-08-13T17:59:07.644" v="2662" actId="1076"/>
          <ac:cxnSpMkLst>
            <pc:docMk/>
            <pc:sldMk cId="2204784080" sldId="257"/>
            <ac:cxnSpMk id="22" creationId="{95A8B92D-657F-4B0A-B3FD-192EB8E068E8}"/>
          </ac:cxnSpMkLst>
        </pc:cxnChg>
        <pc:cxnChg chg="add mod">
          <ac:chgData name="figueirapedro526@gmail.com" userId="82dc90edd092bf19" providerId="LiveId" clId="{24DD2762-40D4-4871-BA73-92FA1DDF041A}" dt="2021-08-13T17:59:07.644" v="2662" actId="1076"/>
          <ac:cxnSpMkLst>
            <pc:docMk/>
            <pc:sldMk cId="2204784080" sldId="257"/>
            <ac:cxnSpMk id="24" creationId="{A5B4ECBD-414B-4A7A-BE2D-7E70DDC98BC3}"/>
          </ac:cxnSpMkLst>
        </pc:cxnChg>
        <pc:cxnChg chg="mod">
          <ac:chgData name="figueirapedro526@gmail.com" userId="82dc90edd092bf19" providerId="LiveId" clId="{24DD2762-40D4-4871-BA73-92FA1DDF041A}" dt="2021-08-13T17:59:07.644" v="2662" actId="1076"/>
          <ac:cxnSpMkLst>
            <pc:docMk/>
            <pc:sldMk cId="2204784080" sldId="257"/>
            <ac:cxnSpMk id="28" creationId="{73698D67-8428-4695-B49C-C51D68ED215C}"/>
          </ac:cxnSpMkLst>
        </pc:cxnChg>
        <pc:cxnChg chg="mod">
          <ac:chgData name="figueirapedro526@gmail.com" userId="82dc90edd092bf19" providerId="LiveId" clId="{24DD2762-40D4-4871-BA73-92FA1DDF041A}" dt="2021-08-12T14:55:27.101" v="286" actId="1076"/>
          <ac:cxnSpMkLst>
            <pc:docMk/>
            <pc:sldMk cId="2204784080" sldId="257"/>
            <ac:cxnSpMk id="30" creationId="{36EBE503-7147-47CC-94CD-E9104811AB53}"/>
          </ac:cxnSpMkLst>
        </pc:cxnChg>
        <pc:cxnChg chg="add mod">
          <ac:chgData name="figueirapedro526@gmail.com" userId="82dc90edd092bf19" providerId="LiveId" clId="{24DD2762-40D4-4871-BA73-92FA1DDF041A}" dt="2021-08-13T17:59:07.644" v="2662" actId="1076"/>
          <ac:cxnSpMkLst>
            <pc:docMk/>
            <pc:sldMk cId="2204784080" sldId="257"/>
            <ac:cxnSpMk id="36" creationId="{486F78A2-7EF9-46CE-98A1-142D17761DED}"/>
          </ac:cxnSpMkLst>
        </pc:cxnChg>
        <pc:cxnChg chg="add mod">
          <ac:chgData name="figueirapedro526@gmail.com" userId="82dc90edd092bf19" providerId="LiveId" clId="{24DD2762-40D4-4871-BA73-92FA1DDF041A}" dt="2021-08-13T17:59:07.644" v="2662" actId="1076"/>
          <ac:cxnSpMkLst>
            <pc:docMk/>
            <pc:sldMk cId="2204784080" sldId="257"/>
            <ac:cxnSpMk id="37" creationId="{DB7E23C4-EDE2-4673-B88E-5ABB65A27936}"/>
          </ac:cxnSpMkLst>
        </pc:cxnChg>
        <pc:cxnChg chg="add mod">
          <ac:chgData name="figueirapedro526@gmail.com" userId="82dc90edd092bf19" providerId="LiveId" clId="{24DD2762-40D4-4871-BA73-92FA1DDF041A}" dt="2021-08-12T14:50:10.626" v="231" actId="571"/>
          <ac:cxnSpMkLst>
            <pc:docMk/>
            <pc:sldMk cId="2204784080" sldId="257"/>
            <ac:cxnSpMk id="41" creationId="{012F0180-123F-49F3-9420-986AC4F3EEB1}"/>
          </ac:cxnSpMkLst>
        </pc:cxnChg>
        <pc:cxnChg chg="add mod">
          <ac:chgData name="figueirapedro526@gmail.com" userId="82dc90edd092bf19" providerId="LiveId" clId="{24DD2762-40D4-4871-BA73-92FA1DDF041A}" dt="2021-08-13T17:59:41.127" v="2664" actId="571"/>
          <ac:cxnSpMkLst>
            <pc:docMk/>
            <pc:sldMk cId="2204784080" sldId="257"/>
            <ac:cxnSpMk id="41" creationId="{842370D2-B4B8-4F39-B397-C540DC17B296}"/>
          </ac:cxnSpMkLst>
        </pc:cxnChg>
        <pc:cxnChg chg="add mod">
          <ac:chgData name="figueirapedro526@gmail.com" userId="82dc90edd092bf19" providerId="LiveId" clId="{24DD2762-40D4-4871-BA73-92FA1DDF041A}" dt="2021-08-13T17:59:41.127" v="2664" actId="571"/>
          <ac:cxnSpMkLst>
            <pc:docMk/>
            <pc:sldMk cId="2204784080" sldId="257"/>
            <ac:cxnSpMk id="42" creationId="{C9795066-B120-4D2A-AFF2-6F86288F69E1}"/>
          </ac:cxnSpMkLst>
        </pc:cxnChg>
        <pc:cxnChg chg="add mod">
          <ac:chgData name="figueirapedro526@gmail.com" userId="82dc90edd092bf19" providerId="LiveId" clId="{24DD2762-40D4-4871-BA73-92FA1DDF041A}" dt="2021-08-12T14:50:10.626" v="231" actId="571"/>
          <ac:cxnSpMkLst>
            <pc:docMk/>
            <pc:sldMk cId="2204784080" sldId="257"/>
            <ac:cxnSpMk id="43" creationId="{209138F4-6063-498C-B052-A5C19CA5951E}"/>
          </ac:cxnSpMkLst>
        </pc:cxnChg>
        <pc:cxnChg chg="add mod">
          <ac:chgData name="figueirapedro526@gmail.com" userId="82dc90edd092bf19" providerId="LiveId" clId="{24DD2762-40D4-4871-BA73-92FA1DDF041A}" dt="2021-08-13T17:59:41.127" v="2664" actId="571"/>
          <ac:cxnSpMkLst>
            <pc:docMk/>
            <pc:sldMk cId="2204784080" sldId="257"/>
            <ac:cxnSpMk id="44" creationId="{CAB3BC5F-5589-4ACE-8CBC-FF9EB14D8F20}"/>
          </ac:cxnSpMkLst>
        </pc:cxnChg>
        <pc:cxnChg chg="add mod">
          <ac:chgData name="figueirapedro526@gmail.com" userId="82dc90edd092bf19" providerId="LiveId" clId="{24DD2762-40D4-4871-BA73-92FA1DDF041A}" dt="2021-08-12T14:50:10.626" v="231" actId="571"/>
          <ac:cxnSpMkLst>
            <pc:docMk/>
            <pc:sldMk cId="2204784080" sldId="257"/>
            <ac:cxnSpMk id="45" creationId="{AFCA05F5-DEED-4720-BD3C-786C2BB95C00}"/>
          </ac:cxnSpMkLst>
        </pc:cxnChg>
        <pc:cxnChg chg="add mod">
          <ac:chgData name="figueirapedro526@gmail.com" userId="82dc90edd092bf19" providerId="LiveId" clId="{24DD2762-40D4-4871-BA73-92FA1DDF041A}" dt="2021-08-13T17:59:41.127" v="2664" actId="571"/>
          <ac:cxnSpMkLst>
            <pc:docMk/>
            <pc:sldMk cId="2204784080" sldId="257"/>
            <ac:cxnSpMk id="49" creationId="{7F889A05-4528-47E7-A07B-010EADD4123C}"/>
          </ac:cxnSpMkLst>
        </pc:cxnChg>
        <pc:cxnChg chg="add mod">
          <ac:chgData name="figueirapedro526@gmail.com" userId="82dc90edd092bf19" providerId="LiveId" clId="{24DD2762-40D4-4871-BA73-92FA1DDF041A}" dt="2021-08-12T14:55:11.195" v="284" actId="571"/>
          <ac:cxnSpMkLst>
            <pc:docMk/>
            <pc:sldMk cId="2204784080" sldId="257"/>
            <ac:cxnSpMk id="50" creationId="{B19D5A28-2441-4187-98CC-BE1BBAE5ECEB}"/>
          </ac:cxnSpMkLst>
        </pc:cxnChg>
        <pc:cxnChg chg="add mod">
          <ac:chgData name="figueirapedro526@gmail.com" userId="82dc90edd092bf19" providerId="LiveId" clId="{24DD2762-40D4-4871-BA73-92FA1DDF041A}" dt="2021-08-12T14:55:11.195" v="284" actId="571"/>
          <ac:cxnSpMkLst>
            <pc:docMk/>
            <pc:sldMk cId="2204784080" sldId="257"/>
            <ac:cxnSpMk id="51" creationId="{2D894D37-9959-4CBD-965D-F817F6D70947}"/>
          </ac:cxnSpMkLst>
        </pc:cxnChg>
        <pc:cxnChg chg="add mod">
          <ac:chgData name="figueirapedro526@gmail.com" userId="82dc90edd092bf19" providerId="LiveId" clId="{24DD2762-40D4-4871-BA73-92FA1DDF041A}" dt="2021-08-13T17:59:41.127" v="2664" actId="571"/>
          <ac:cxnSpMkLst>
            <pc:docMk/>
            <pc:sldMk cId="2204784080" sldId="257"/>
            <ac:cxnSpMk id="51" creationId="{39C96751-2F29-4AB3-B111-415859741FC3}"/>
          </ac:cxnSpMkLst>
        </pc:cxnChg>
        <pc:cxnChg chg="add mod">
          <ac:chgData name="figueirapedro526@gmail.com" userId="82dc90edd092bf19" providerId="LiveId" clId="{24DD2762-40D4-4871-BA73-92FA1DDF041A}" dt="2021-08-13T17:59:41.127" v="2664" actId="571"/>
          <ac:cxnSpMkLst>
            <pc:docMk/>
            <pc:sldMk cId="2204784080" sldId="257"/>
            <ac:cxnSpMk id="53" creationId="{0B11B5FF-5B01-4801-A110-5B78B07170CA}"/>
          </ac:cxnSpMkLst>
        </pc:cxnChg>
        <pc:cxnChg chg="add mod">
          <ac:chgData name="figueirapedro526@gmail.com" userId="82dc90edd092bf19" providerId="LiveId" clId="{24DD2762-40D4-4871-BA73-92FA1DDF041A}" dt="2021-08-12T14:55:11.195" v="284" actId="571"/>
          <ac:cxnSpMkLst>
            <pc:docMk/>
            <pc:sldMk cId="2204784080" sldId="257"/>
            <ac:cxnSpMk id="53" creationId="{B5A6BD14-E313-4ACF-96ED-98FA68498FCB}"/>
          </ac:cxnSpMkLst>
        </pc:cxnChg>
        <pc:cxnChg chg="add mod">
          <ac:chgData name="figueirapedro526@gmail.com" userId="82dc90edd092bf19" providerId="LiveId" clId="{24DD2762-40D4-4871-BA73-92FA1DDF041A}" dt="2021-08-13T17:59:41.127" v="2664" actId="571"/>
          <ac:cxnSpMkLst>
            <pc:docMk/>
            <pc:sldMk cId="2204784080" sldId="257"/>
            <ac:cxnSpMk id="55" creationId="{30D28A93-8528-4D9B-B643-7B0BBA0A66F4}"/>
          </ac:cxnSpMkLst>
        </pc:cxnChg>
        <pc:cxnChg chg="add mod">
          <ac:chgData name="figueirapedro526@gmail.com" userId="82dc90edd092bf19" providerId="LiveId" clId="{24DD2762-40D4-4871-BA73-92FA1DDF041A}" dt="2021-08-12T14:55:11.195" v="284" actId="571"/>
          <ac:cxnSpMkLst>
            <pc:docMk/>
            <pc:sldMk cId="2204784080" sldId="257"/>
            <ac:cxnSpMk id="55" creationId="{958A6C41-33A0-42B2-8715-89E26E7C5A3E}"/>
          </ac:cxnSpMkLst>
        </pc:cxnChg>
        <pc:cxnChg chg="add mod">
          <ac:chgData name="figueirapedro526@gmail.com" userId="82dc90edd092bf19" providerId="LiveId" clId="{24DD2762-40D4-4871-BA73-92FA1DDF041A}" dt="2021-08-13T17:59:41.127" v="2664" actId="571"/>
          <ac:cxnSpMkLst>
            <pc:docMk/>
            <pc:sldMk cId="2204784080" sldId="257"/>
            <ac:cxnSpMk id="57" creationId="{305B295E-E308-485C-A6EA-B6369D576DD5}"/>
          </ac:cxnSpMkLst>
        </pc:cxnChg>
        <pc:cxnChg chg="add mod">
          <ac:chgData name="figueirapedro526@gmail.com" userId="82dc90edd092bf19" providerId="LiveId" clId="{24DD2762-40D4-4871-BA73-92FA1DDF041A}" dt="2021-08-12T14:55:11.195" v="284" actId="571"/>
          <ac:cxnSpMkLst>
            <pc:docMk/>
            <pc:sldMk cId="2204784080" sldId="257"/>
            <ac:cxnSpMk id="57" creationId="{F0E65C3B-C1BE-4E9C-9673-2EE59CA60028}"/>
          </ac:cxnSpMkLst>
        </pc:cxnChg>
        <pc:cxnChg chg="add mod">
          <ac:chgData name="figueirapedro526@gmail.com" userId="82dc90edd092bf19" providerId="LiveId" clId="{24DD2762-40D4-4871-BA73-92FA1DDF041A}" dt="2021-08-13T17:59:41.127" v="2664" actId="571"/>
          <ac:cxnSpMkLst>
            <pc:docMk/>
            <pc:sldMk cId="2204784080" sldId="257"/>
            <ac:cxnSpMk id="58" creationId="{12D5B620-0445-42EB-9183-FEED3E80CAF6}"/>
          </ac:cxnSpMkLst>
        </pc:cxnChg>
      </pc:sldChg>
      <pc:sldChg chg="addSp delSp modSp add del mod ord">
        <pc:chgData name="figueirapedro526@gmail.com" userId="82dc90edd092bf19" providerId="LiveId" clId="{24DD2762-40D4-4871-BA73-92FA1DDF041A}" dt="2021-08-12T19:21:04.531" v="2303" actId="47"/>
        <pc:sldMkLst>
          <pc:docMk/>
          <pc:sldMk cId="988726845" sldId="258"/>
        </pc:sldMkLst>
        <pc:spChg chg="del mod">
          <ac:chgData name="figueirapedro526@gmail.com" userId="82dc90edd092bf19" providerId="LiveId" clId="{24DD2762-40D4-4871-BA73-92FA1DDF041A}" dt="2021-08-12T15:11:35.510" v="509" actId="21"/>
          <ac:spMkLst>
            <pc:docMk/>
            <pc:sldMk cId="988726845" sldId="258"/>
            <ac:spMk id="2" creationId="{3A0BD570-B370-4ACD-845A-1FD08B349D36}"/>
          </ac:spMkLst>
        </pc:spChg>
        <pc:spChg chg="del mod">
          <ac:chgData name="figueirapedro526@gmail.com" userId="82dc90edd092bf19" providerId="LiveId" clId="{24DD2762-40D4-4871-BA73-92FA1DDF041A}" dt="2021-08-12T15:01:09.001" v="342" actId="478"/>
          <ac:spMkLst>
            <pc:docMk/>
            <pc:sldMk cId="988726845" sldId="258"/>
            <ac:spMk id="3" creationId="{3FDB4D98-482D-4DE7-9767-04171FBA38B3}"/>
          </ac:spMkLst>
        </pc:spChg>
        <pc:spChg chg="del mod">
          <ac:chgData name="figueirapedro526@gmail.com" userId="82dc90edd092bf19" providerId="LiveId" clId="{24DD2762-40D4-4871-BA73-92FA1DDF041A}" dt="2021-08-12T15:03:45.350" v="348" actId="478"/>
          <ac:spMkLst>
            <pc:docMk/>
            <pc:sldMk cId="988726845" sldId="258"/>
            <ac:spMk id="4" creationId="{3BEA4A9C-F264-4849-84E3-8D6FA85B8A6F}"/>
          </ac:spMkLst>
        </pc:spChg>
        <pc:spChg chg="del mod">
          <ac:chgData name="figueirapedro526@gmail.com" userId="82dc90edd092bf19" providerId="LiveId" clId="{24DD2762-40D4-4871-BA73-92FA1DDF041A}" dt="2021-08-12T15:03:47.546" v="350" actId="478"/>
          <ac:spMkLst>
            <pc:docMk/>
            <pc:sldMk cId="988726845" sldId="258"/>
            <ac:spMk id="5" creationId="{71CA9863-859E-4846-8A32-835ACBFE192F}"/>
          </ac:spMkLst>
        </pc:spChg>
        <pc:spChg chg="del mod">
          <ac:chgData name="figueirapedro526@gmail.com" userId="82dc90edd092bf19" providerId="LiveId" clId="{24DD2762-40D4-4871-BA73-92FA1DDF041A}" dt="2021-08-12T15:03:49.776" v="351" actId="478"/>
          <ac:spMkLst>
            <pc:docMk/>
            <pc:sldMk cId="988726845" sldId="258"/>
            <ac:spMk id="6" creationId="{45C03FEF-4E21-4FDB-949C-07CD6C8DA890}"/>
          </ac:spMkLst>
        </pc:spChg>
        <pc:spChg chg="del mod">
          <ac:chgData name="figueirapedro526@gmail.com" userId="82dc90edd092bf19" providerId="LiveId" clId="{24DD2762-40D4-4871-BA73-92FA1DDF041A}" dt="2021-08-12T15:03:52.169" v="352" actId="478"/>
          <ac:spMkLst>
            <pc:docMk/>
            <pc:sldMk cId="988726845" sldId="258"/>
            <ac:spMk id="7" creationId="{228B3F97-2F40-44ED-8445-9BE041CDE377}"/>
          </ac:spMkLst>
        </pc:spChg>
        <pc:spChg chg="del">
          <ac:chgData name="figueirapedro526@gmail.com" userId="82dc90edd092bf19" providerId="LiveId" clId="{24DD2762-40D4-4871-BA73-92FA1DDF041A}" dt="2021-08-12T15:03:55.510" v="353" actId="478"/>
          <ac:spMkLst>
            <pc:docMk/>
            <pc:sldMk cId="988726845" sldId="258"/>
            <ac:spMk id="8" creationId="{630962A3-C6C4-4724-A82D-B483E8491444}"/>
          </ac:spMkLst>
        </pc:spChg>
        <pc:spChg chg="del mod">
          <ac:chgData name="figueirapedro526@gmail.com" userId="82dc90edd092bf19" providerId="LiveId" clId="{24DD2762-40D4-4871-BA73-92FA1DDF041A}" dt="2021-08-12T15:03:40.085" v="346" actId="478"/>
          <ac:spMkLst>
            <pc:docMk/>
            <pc:sldMk cId="988726845" sldId="258"/>
            <ac:spMk id="10" creationId="{3B67F2DF-60FA-4A18-8EC3-74B5E5B37E8C}"/>
          </ac:spMkLst>
        </pc:spChg>
        <pc:spChg chg="del mod">
          <ac:chgData name="figueirapedro526@gmail.com" userId="82dc90edd092bf19" providerId="LiveId" clId="{24DD2762-40D4-4871-BA73-92FA1DDF041A}" dt="2021-08-12T15:03:43.073" v="347" actId="478"/>
          <ac:spMkLst>
            <pc:docMk/>
            <pc:sldMk cId="988726845" sldId="258"/>
            <ac:spMk id="11" creationId="{A82F5016-61FC-4AA0-B3F6-EFFCED121163}"/>
          </ac:spMkLst>
        </pc:spChg>
        <pc:spChg chg="add del mod">
          <ac:chgData name="figueirapedro526@gmail.com" userId="82dc90edd092bf19" providerId="LiveId" clId="{24DD2762-40D4-4871-BA73-92FA1DDF041A}" dt="2021-08-12T15:01:11.893" v="343" actId="478"/>
          <ac:spMkLst>
            <pc:docMk/>
            <pc:sldMk cId="988726845" sldId="258"/>
            <ac:spMk id="13" creationId="{8AF16364-32CE-4899-ADE1-705CCC655789}"/>
          </ac:spMkLst>
        </pc:spChg>
        <pc:spChg chg="add del mod">
          <ac:chgData name="figueirapedro526@gmail.com" userId="82dc90edd092bf19" providerId="LiveId" clId="{24DD2762-40D4-4871-BA73-92FA1DDF041A}" dt="2021-08-12T15:11:35.510" v="509" actId="21"/>
          <ac:spMkLst>
            <pc:docMk/>
            <pc:sldMk cId="988726845" sldId="258"/>
            <ac:spMk id="14" creationId="{9C33AC96-C26C-4999-8E11-B592393BE1E5}"/>
          </ac:spMkLst>
        </pc:spChg>
        <pc:spChg chg="add mod">
          <ac:chgData name="figueirapedro526@gmail.com" userId="82dc90edd092bf19" providerId="LiveId" clId="{24DD2762-40D4-4871-BA73-92FA1DDF041A}" dt="2021-08-12T15:11:35.510" v="509" actId="21"/>
          <ac:spMkLst>
            <pc:docMk/>
            <pc:sldMk cId="988726845" sldId="258"/>
            <ac:spMk id="16" creationId="{7003C542-2E02-4D48-AC01-4FCF46AECB7D}"/>
          </ac:spMkLst>
        </pc:spChg>
        <pc:spChg chg="add mod">
          <ac:chgData name="figueirapedro526@gmail.com" userId="82dc90edd092bf19" providerId="LiveId" clId="{24DD2762-40D4-4871-BA73-92FA1DDF041A}" dt="2021-08-12T15:11:35.510" v="509" actId="21"/>
          <ac:spMkLst>
            <pc:docMk/>
            <pc:sldMk cId="988726845" sldId="258"/>
            <ac:spMk id="18" creationId="{341B63F4-2B6E-445F-A977-352FC0D59323}"/>
          </ac:spMkLst>
        </pc:spChg>
        <pc:picChg chg="mod">
          <ac:chgData name="figueirapedro526@gmail.com" userId="82dc90edd092bf19" providerId="LiveId" clId="{24DD2762-40D4-4871-BA73-92FA1DDF041A}" dt="2021-08-12T15:01:02.495" v="340" actId="1076"/>
          <ac:picMkLst>
            <pc:docMk/>
            <pc:sldMk cId="988726845" sldId="258"/>
            <ac:picMk id="12" creationId="{18C1CBC2-101E-49C5-ACFD-4CD8AFD685A9}"/>
          </ac:picMkLst>
        </pc:picChg>
      </pc:sldChg>
      <pc:sldChg chg="addSp delSp modSp new mod modTransition addAnim delAnim modAnim">
        <pc:chgData name="figueirapedro526@gmail.com" userId="82dc90edd092bf19" providerId="LiveId" clId="{24DD2762-40D4-4871-BA73-92FA1DDF041A}" dt="2021-08-16T17:22:42.589" v="3331" actId="20577"/>
        <pc:sldMkLst>
          <pc:docMk/>
          <pc:sldMk cId="950176079" sldId="259"/>
        </pc:sldMkLst>
        <pc:spChg chg="del">
          <ac:chgData name="figueirapedro526@gmail.com" userId="82dc90edd092bf19" providerId="LiveId" clId="{24DD2762-40D4-4871-BA73-92FA1DDF041A}" dt="2021-08-12T15:11:27.413" v="506" actId="478"/>
          <ac:spMkLst>
            <pc:docMk/>
            <pc:sldMk cId="950176079" sldId="259"/>
            <ac:spMk id="2" creationId="{2B40D4ED-0620-4425-AD65-D0540B71FB4E}"/>
          </ac:spMkLst>
        </pc:spChg>
        <pc:spChg chg="del">
          <ac:chgData name="figueirapedro526@gmail.com" userId="82dc90edd092bf19" providerId="LiveId" clId="{24DD2762-40D4-4871-BA73-92FA1DDF041A}" dt="2021-08-12T15:11:30.205" v="507" actId="478"/>
          <ac:spMkLst>
            <pc:docMk/>
            <pc:sldMk cId="950176079" sldId="259"/>
            <ac:spMk id="3" creationId="{FD0D173A-E08E-4C04-A689-AA5372EFDF1B}"/>
          </ac:spMkLst>
        </pc:spChg>
        <pc:spChg chg="add mod">
          <ac:chgData name="figueirapedro526@gmail.com" userId="82dc90edd092bf19" providerId="LiveId" clId="{24DD2762-40D4-4871-BA73-92FA1DDF041A}" dt="2021-08-12T15:11:37.945" v="510"/>
          <ac:spMkLst>
            <pc:docMk/>
            <pc:sldMk cId="950176079" sldId="259"/>
            <ac:spMk id="4" creationId="{86C66535-EA99-45E2-BC07-608676D59C33}"/>
          </ac:spMkLst>
        </pc:spChg>
        <pc:spChg chg="add mod">
          <ac:chgData name="figueirapedro526@gmail.com" userId="82dc90edd092bf19" providerId="LiveId" clId="{24DD2762-40D4-4871-BA73-92FA1DDF041A}" dt="2021-08-16T17:22:42.589" v="3331" actId="20577"/>
          <ac:spMkLst>
            <pc:docMk/>
            <pc:sldMk cId="950176079" sldId="259"/>
            <ac:spMk id="5" creationId="{7F45A656-FFF9-46F2-837C-3E8529A21908}"/>
          </ac:spMkLst>
        </pc:spChg>
        <pc:picChg chg="add mod">
          <ac:chgData name="figueirapedro526@gmail.com" userId="82dc90edd092bf19" providerId="LiveId" clId="{24DD2762-40D4-4871-BA73-92FA1DDF041A}" dt="2021-08-12T15:58:20.831" v="614" actId="688"/>
          <ac:picMkLst>
            <pc:docMk/>
            <pc:sldMk cId="950176079" sldId="259"/>
            <ac:picMk id="6" creationId="{4BCC3B7D-5FC6-4833-B271-16490FE8B993}"/>
          </ac:picMkLst>
        </pc:picChg>
        <pc:picChg chg="add del mod modCrop">
          <ac:chgData name="figueirapedro526@gmail.com" userId="82dc90edd092bf19" providerId="LiveId" clId="{24DD2762-40D4-4871-BA73-92FA1DDF041A}" dt="2021-08-12T16:09:09.980" v="850" actId="21"/>
          <ac:picMkLst>
            <pc:docMk/>
            <pc:sldMk cId="950176079" sldId="259"/>
            <ac:picMk id="7" creationId="{AEA5866E-520E-429E-A3A6-D3852F0E1447}"/>
          </ac:picMkLst>
        </pc:picChg>
        <pc:picChg chg="add mod">
          <ac:chgData name="figueirapedro526@gmail.com" userId="82dc90edd092bf19" providerId="LiveId" clId="{24DD2762-40D4-4871-BA73-92FA1DDF041A}" dt="2021-08-12T16:11:02.366" v="878"/>
          <ac:picMkLst>
            <pc:docMk/>
            <pc:sldMk cId="950176079" sldId="259"/>
            <ac:picMk id="11" creationId="{59AEA7AC-CBF8-4CAC-8324-AF309A4EA3E9}"/>
          </ac:picMkLst>
        </pc:picChg>
        <pc:picChg chg="add mod">
          <ac:chgData name="figueirapedro526@gmail.com" userId="82dc90edd092bf19" providerId="LiveId" clId="{24DD2762-40D4-4871-BA73-92FA1DDF041A}" dt="2021-08-13T17:49:13.596" v="2609" actId="1076"/>
          <ac:picMkLst>
            <pc:docMk/>
            <pc:sldMk cId="950176079" sldId="259"/>
            <ac:picMk id="12" creationId="{CFE6B77C-B8C8-46AD-A775-682C4E48B11A}"/>
          </ac:picMkLst>
        </pc:picChg>
        <pc:picChg chg="add mod">
          <ac:chgData name="figueirapedro526@gmail.com" userId="82dc90edd092bf19" providerId="LiveId" clId="{24DD2762-40D4-4871-BA73-92FA1DDF041A}" dt="2021-08-12T16:11:02.366" v="878"/>
          <ac:picMkLst>
            <pc:docMk/>
            <pc:sldMk cId="950176079" sldId="259"/>
            <ac:picMk id="13" creationId="{475B337A-B852-46BE-A84E-DD198AB36F6A}"/>
          </ac:picMkLst>
        </pc:picChg>
        <pc:picChg chg="add mod">
          <ac:chgData name="figueirapedro526@gmail.com" userId="82dc90edd092bf19" providerId="LiveId" clId="{24DD2762-40D4-4871-BA73-92FA1DDF041A}" dt="2021-08-12T16:11:02.366" v="878"/>
          <ac:picMkLst>
            <pc:docMk/>
            <pc:sldMk cId="950176079" sldId="259"/>
            <ac:picMk id="14" creationId="{61FA3950-97BF-433D-97C2-FA8FAD49010E}"/>
          </ac:picMkLst>
        </pc:picChg>
        <pc:picChg chg="add del mod">
          <ac:chgData name="figueirapedro526@gmail.com" userId="82dc90edd092bf19" providerId="LiveId" clId="{24DD2762-40D4-4871-BA73-92FA1DDF041A}" dt="2021-08-12T16:09:09.980" v="850" actId="21"/>
          <ac:picMkLst>
            <pc:docMk/>
            <pc:sldMk cId="950176079" sldId="259"/>
            <ac:picMk id="2050" creationId="{8433DC93-37B9-40D2-A589-6C8231DE0459}"/>
          </ac:picMkLst>
        </pc:picChg>
        <pc:picChg chg="add del mod">
          <ac:chgData name="figueirapedro526@gmail.com" userId="82dc90edd092bf19" providerId="LiveId" clId="{24DD2762-40D4-4871-BA73-92FA1DDF041A}" dt="2021-08-12T16:09:09.980" v="850" actId="21"/>
          <ac:picMkLst>
            <pc:docMk/>
            <pc:sldMk cId="950176079" sldId="259"/>
            <ac:picMk id="2052" creationId="{638AD21E-CC13-4885-B505-ABF07B2C70BC}"/>
          </ac:picMkLst>
        </pc:picChg>
        <pc:picChg chg="add del mod">
          <ac:chgData name="figueirapedro526@gmail.com" userId="82dc90edd092bf19" providerId="LiveId" clId="{24DD2762-40D4-4871-BA73-92FA1DDF041A}" dt="2021-08-12T16:09:09.980" v="850" actId="21"/>
          <ac:picMkLst>
            <pc:docMk/>
            <pc:sldMk cId="950176079" sldId="259"/>
            <ac:picMk id="2054" creationId="{C011457B-9337-4D21-AFA4-1528C81B5748}"/>
          </ac:picMkLst>
        </pc:picChg>
      </pc:sldChg>
      <pc:sldChg chg="addSp delSp modSp add mod ord modTransition modAnim">
        <pc:chgData name="figueirapedro526@gmail.com" userId="82dc90edd092bf19" providerId="LiveId" clId="{24DD2762-40D4-4871-BA73-92FA1DDF041A}" dt="2021-08-13T19:51:09.093" v="2942"/>
        <pc:sldMkLst>
          <pc:docMk/>
          <pc:sldMk cId="2785931869" sldId="260"/>
        </pc:sldMkLst>
        <pc:spChg chg="add mod">
          <ac:chgData name="figueirapedro526@gmail.com" userId="82dc90edd092bf19" providerId="LiveId" clId="{24DD2762-40D4-4871-BA73-92FA1DDF041A}" dt="2021-08-12T17:01:40.509" v="1318" actId="1076"/>
          <ac:spMkLst>
            <pc:docMk/>
            <pc:sldMk cId="2785931869" sldId="260"/>
            <ac:spMk id="2" creationId="{F9F65391-9777-4B76-84E0-A2A8AB55F185}"/>
          </ac:spMkLst>
        </pc:spChg>
        <pc:spChg chg="mod">
          <ac:chgData name="figueirapedro526@gmail.com" userId="82dc90edd092bf19" providerId="LiveId" clId="{24DD2762-40D4-4871-BA73-92FA1DDF041A}" dt="2021-08-12T16:26:16.988" v="1033" actId="1076"/>
          <ac:spMkLst>
            <pc:docMk/>
            <pc:sldMk cId="2785931869" sldId="260"/>
            <ac:spMk id="4" creationId="{86C66535-EA99-45E2-BC07-608676D59C33}"/>
          </ac:spMkLst>
        </pc:spChg>
        <pc:spChg chg="del mod">
          <ac:chgData name="figueirapedro526@gmail.com" userId="82dc90edd092bf19" providerId="LiveId" clId="{24DD2762-40D4-4871-BA73-92FA1DDF041A}" dt="2021-08-12T16:24:24.126" v="960" actId="21"/>
          <ac:spMkLst>
            <pc:docMk/>
            <pc:sldMk cId="2785931869" sldId="260"/>
            <ac:spMk id="5" creationId="{7F45A656-FFF9-46F2-837C-3E8529A21908}"/>
          </ac:spMkLst>
        </pc:spChg>
        <pc:spChg chg="add mod">
          <ac:chgData name="figueirapedro526@gmail.com" userId="82dc90edd092bf19" providerId="LiveId" clId="{24DD2762-40D4-4871-BA73-92FA1DDF041A}" dt="2021-08-12T17:12:53.586" v="1355" actId="20577"/>
          <ac:spMkLst>
            <pc:docMk/>
            <pc:sldMk cId="2785931869" sldId="260"/>
            <ac:spMk id="11" creationId="{C383A105-D012-498C-8D50-7E15D4144ADB}"/>
          </ac:spMkLst>
        </pc:spChg>
        <pc:spChg chg="add del mod">
          <ac:chgData name="figueirapedro526@gmail.com" userId="82dc90edd092bf19" providerId="LiveId" clId="{24DD2762-40D4-4871-BA73-92FA1DDF041A}" dt="2021-08-12T16:40:11.763" v="1106" actId="478"/>
          <ac:spMkLst>
            <pc:docMk/>
            <pc:sldMk cId="2785931869" sldId="260"/>
            <ac:spMk id="12" creationId="{378284CD-0381-4C86-A193-9155CA12CC3D}"/>
          </ac:spMkLst>
        </pc:spChg>
        <pc:spChg chg="add mod">
          <ac:chgData name="figueirapedro526@gmail.com" userId="82dc90edd092bf19" providerId="LiveId" clId="{24DD2762-40D4-4871-BA73-92FA1DDF041A}" dt="2021-08-12T17:05:01.064" v="1342" actId="1076"/>
          <ac:spMkLst>
            <pc:docMk/>
            <pc:sldMk cId="2785931869" sldId="260"/>
            <ac:spMk id="13" creationId="{D8A75BE0-DA34-4028-8FC8-158FF4AC35CF}"/>
          </ac:spMkLst>
        </pc:spChg>
        <pc:spChg chg="add mod">
          <ac:chgData name="figueirapedro526@gmail.com" userId="82dc90edd092bf19" providerId="LiveId" clId="{24DD2762-40D4-4871-BA73-92FA1DDF041A}" dt="2021-08-13T18:01:25.206" v="2668" actId="571"/>
          <ac:spMkLst>
            <pc:docMk/>
            <pc:sldMk cId="2785931869" sldId="260"/>
            <ac:spMk id="14" creationId="{61BF706C-CC45-435D-8ADC-21ABFC32ED51}"/>
          </ac:spMkLst>
        </pc:spChg>
        <pc:spChg chg="add mod">
          <ac:chgData name="figueirapedro526@gmail.com" userId="82dc90edd092bf19" providerId="LiveId" clId="{24DD2762-40D4-4871-BA73-92FA1DDF041A}" dt="2021-08-13T18:01:25.206" v="2668" actId="571"/>
          <ac:spMkLst>
            <pc:docMk/>
            <pc:sldMk cId="2785931869" sldId="260"/>
            <ac:spMk id="15" creationId="{94DB8524-319A-467A-9E17-5AA1EFA9C7CD}"/>
          </ac:spMkLst>
        </pc:spChg>
        <pc:spChg chg="add del mod">
          <ac:chgData name="figueirapedro526@gmail.com" userId="82dc90edd092bf19" providerId="LiveId" clId="{24DD2762-40D4-4871-BA73-92FA1DDF041A}" dt="2021-08-12T17:02:02.323" v="1324" actId="478"/>
          <ac:spMkLst>
            <pc:docMk/>
            <pc:sldMk cId="2785931869" sldId="260"/>
            <ac:spMk id="20" creationId="{245844A8-2A77-4CE5-8182-E3335A66F2CC}"/>
          </ac:spMkLst>
        </pc:spChg>
        <pc:spChg chg="add del mod">
          <ac:chgData name="figueirapedro526@gmail.com" userId="82dc90edd092bf19" providerId="LiveId" clId="{24DD2762-40D4-4871-BA73-92FA1DDF041A}" dt="2021-08-12T17:02:24.730" v="1329" actId="478"/>
          <ac:spMkLst>
            <pc:docMk/>
            <pc:sldMk cId="2785931869" sldId="260"/>
            <ac:spMk id="22" creationId="{A3773BC5-D23E-4B7D-B4D4-52DB4E601441}"/>
          </ac:spMkLst>
        </pc:spChg>
        <pc:spChg chg="add del mod">
          <ac:chgData name="figueirapedro526@gmail.com" userId="82dc90edd092bf19" providerId="LiveId" clId="{24DD2762-40D4-4871-BA73-92FA1DDF041A}" dt="2021-08-12T16:51:31.184" v="1296"/>
          <ac:spMkLst>
            <pc:docMk/>
            <pc:sldMk cId="2785931869" sldId="260"/>
            <ac:spMk id="23" creationId="{9960801E-6B46-4A7A-99A8-0097E7374FA9}"/>
          </ac:spMkLst>
        </pc:spChg>
        <pc:spChg chg="add mod">
          <ac:chgData name="figueirapedro526@gmail.com" userId="82dc90edd092bf19" providerId="LiveId" clId="{24DD2762-40D4-4871-BA73-92FA1DDF041A}" dt="2021-08-12T17:05:19.126" v="1345" actId="1076"/>
          <ac:spMkLst>
            <pc:docMk/>
            <pc:sldMk cId="2785931869" sldId="260"/>
            <ac:spMk id="26" creationId="{DAE27F3E-28D7-4F82-BFFE-221B42746659}"/>
          </ac:spMkLst>
        </pc:spChg>
        <pc:spChg chg="add mod">
          <ac:chgData name="figueirapedro526@gmail.com" userId="82dc90edd092bf19" providerId="LiveId" clId="{24DD2762-40D4-4871-BA73-92FA1DDF041A}" dt="2021-08-12T17:03:59.192" v="1340" actId="14100"/>
          <ac:spMkLst>
            <pc:docMk/>
            <pc:sldMk cId="2785931869" sldId="260"/>
            <ac:spMk id="27" creationId="{2BB97A99-A664-4DAE-B1FE-FB90CD8A6A73}"/>
          </ac:spMkLst>
        </pc:spChg>
        <pc:picChg chg="add mod modCrop">
          <ac:chgData name="figueirapedro526@gmail.com" userId="82dc90edd092bf19" providerId="LiveId" clId="{24DD2762-40D4-4871-BA73-92FA1DDF041A}" dt="2021-08-12T17:05:01.064" v="1342" actId="1076"/>
          <ac:picMkLst>
            <pc:docMk/>
            <pc:sldMk cId="2785931869" sldId="260"/>
            <ac:picMk id="3" creationId="{C25D4A7D-0B19-434F-865E-9584FA743E8B}"/>
          </ac:picMkLst>
        </pc:picChg>
        <pc:picChg chg="mod">
          <ac:chgData name="figueirapedro526@gmail.com" userId="82dc90edd092bf19" providerId="LiveId" clId="{24DD2762-40D4-4871-BA73-92FA1DDF041A}" dt="2021-08-12T16:43:02.226" v="1131" actId="1076"/>
          <ac:picMkLst>
            <pc:docMk/>
            <pc:sldMk cId="2785931869" sldId="260"/>
            <ac:picMk id="6" creationId="{4BCC3B7D-5FC6-4833-B271-16490FE8B993}"/>
          </ac:picMkLst>
        </pc:picChg>
        <pc:picChg chg="add del mod">
          <ac:chgData name="figueirapedro526@gmail.com" userId="82dc90edd092bf19" providerId="LiveId" clId="{24DD2762-40D4-4871-BA73-92FA1DDF041A}" dt="2021-08-12T16:30:49.025" v="1040" actId="478"/>
          <ac:picMkLst>
            <pc:docMk/>
            <pc:sldMk cId="2785931869" sldId="260"/>
            <ac:picMk id="7" creationId="{44B79483-F941-418E-8659-408142037292}"/>
          </ac:picMkLst>
        </pc:picChg>
        <pc:picChg chg="add del mod">
          <ac:chgData name="figueirapedro526@gmail.com" userId="82dc90edd092bf19" providerId="LiveId" clId="{24DD2762-40D4-4871-BA73-92FA1DDF041A}" dt="2021-08-12T16:30:53.159" v="1043" actId="478"/>
          <ac:picMkLst>
            <pc:docMk/>
            <pc:sldMk cId="2785931869" sldId="260"/>
            <ac:picMk id="8" creationId="{7E2D3FB0-76F4-42FF-A551-079F8680C8C4}"/>
          </ac:picMkLst>
        </pc:picChg>
        <pc:picChg chg="add del mod">
          <ac:chgData name="figueirapedro526@gmail.com" userId="82dc90edd092bf19" providerId="LiveId" clId="{24DD2762-40D4-4871-BA73-92FA1DDF041A}" dt="2021-08-12T16:30:51.556" v="1042" actId="478"/>
          <ac:picMkLst>
            <pc:docMk/>
            <pc:sldMk cId="2785931869" sldId="260"/>
            <ac:picMk id="9" creationId="{752E566E-363A-44E3-9C32-A5DABB47774B}"/>
          </ac:picMkLst>
        </pc:picChg>
        <pc:picChg chg="add del mod">
          <ac:chgData name="figueirapedro526@gmail.com" userId="82dc90edd092bf19" providerId="LiveId" clId="{24DD2762-40D4-4871-BA73-92FA1DDF041A}" dt="2021-08-12T16:30:54.976" v="1044" actId="478"/>
          <ac:picMkLst>
            <pc:docMk/>
            <pc:sldMk cId="2785931869" sldId="260"/>
            <ac:picMk id="10" creationId="{B330174E-CEF3-4E78-A61F-7A3D878FC946}"/>
          </ac:picMkLst>
        </pc:picChg>
        <pc:picChg chg="add del mod modCrop">
          <ac:chgData name="figueirapedro526@gmail.com" userId="82dc90edd092bf19" providerId="LiveId" clId="{24DD2762-40D4-4871-BA73-92FA1DDF041A}" dt="2021-08-12T17:02:03.979" v="1325" actId="478"/>
          <ac:picMkLst>
            <pc:docMk/>
            <pc:sldMk cId="2785931869" sldId="260"/>
            <ac:picMk id="14" creationId="{000E3D30-8A70-42DA-B465-41F6FEED3DC8}"/>
          </ac:picMkLst>
        </pc:picChg>
        <pc:picChg chg="add del mod">
          <ac:chgData name="figueirapedro526@gmail.com" userId="82dc90edd092bf19" providerId="LiveId" clId="{24DD2762-40D4-4871-BA73-92FA1DDF041A}" dt="2021-08-12T16:40:10.290" v="1105" actId="478"/>
          <ac:picMkLst>
            <pc:docMk/>
            <pc:sldMk cId="2785931869" sldId="260"/>
            <ac:picMk id="17" creationId="{2BF953B8-0A14-4D6C-B74B-D6B54A7EBB58}"/>
          </ac:picMkLst>
        </pc:picChg>
        <pc:picChg chg="add del mod">
          <ac:chgData name="figueirapedro526@gmail.com" userId="82dc90edd092bf19" providerId="LiveId" clId="{24DD2762-40D4-4871-BA73-92FA1DDF041A}" dt="2021-08-12T16:41:36.824" v="1111" actId="478"/>
          <ac:picMkLst>
            <pc:docMk/>
            <pc:sldMk cId="2785931869" sldId="260"/>
            <ac:picMk id="19" creationId="{CA73BF32-99DF-4F3A-AD43-3B5561CFDFF5}"/>
          </ac:picMkLst>
        </pc:picChg>
        <pc:picChg chg="add del mod">
          <ac:chgData name="figueirapedro526@gmail.com" userId="82dc90edd092bf19" providerId="LiveId" clId="{24DD2762-40D4-4871-BA73-92FA1DDF041A}" dt="2021-08-12T17:01:06.332" v="1313"/>
          <ac:picMkLst>
            <pc:docMk/>
            <pc:sldMk cId="2785931869" sldId="260"/>
            <ac:picMk id="24" creationId="{3810614C-A485-4F6F-8F59-E24536E8DC82}"/>
          </ac:picMkLst>
        </pc:picChg>
        <pc:picChg chg="add mod">
          <ac:chgData name="figueirapedro526@gmail.com" userId="82dc90edd092bf19" providerId="LiveId" clId="{24DD2762-40D4-4871-BA73-92FA1DDF041A}" dt="2021-08-12T17:02:33.628" v="1331" actId="1076"/>
          <ac:picMkLst>
            <pc:docMk/>
            <pc:sldMk cId="2785931869" sldId="260"/>
            <ac:picMk id="25" creationId="{1001A4C7-AF63-4A6D-BA91-B0C10322F37F}"/>
          </ac:picMkLst>
        </pc:picChg>
        <pc:picChg chg="add mod">
          <ac:chgData name="figueirapedro526@gmail.com" userId="82dc90edd092bf19" providerId="LiveId" clId="{24DD2762-40D4-4871-BA73-92FA1DDF041A}" dt="2021-08-12T16:42:38.857" v="1128" actId="1076"/>
          <ac:picMkLst>
            <pc:docMk/>
            <pc:sldMk cId="2785931869" sldId="260"/>
            <ac:picMk id="3074" creationId="{1D9D345F-99F8-46A7-A692-78CF53A73FBE}"/>
          </ac:picMkLst>
        </pc:picChg>
        <pc:picChg chg="add del mod">
          <ac:chgData name="figueirapedro526@gmail.com" userId="82dc90edd092bf19" providerId="LiveId" clId="{24DD2762-40D4-4871-BA73-92FA1DDF041A}" dt="2021-08-12T16:37:20.492" v="1075"/>
          <ac:picMkLst>
            <pc:docMk/>
            <pc:sldMk cId="2785931869" sldId="260"/>
            <ac:picMk id="3076" creationId="{DFC23FD7-AF40-4159-8F2B-C7F5E3C91FC0}"/>
          </ac:picMkLst>
        </pc:picChg>
        <pc:picChg chg="add del mod">
          <ac:chgData name="figueirapedro526@gmail.com" userId="82dc90edd092bf19" providerId="LiveId" clId="{24DD2762-40D4-4871-BA73-92FA1DDF041A}" dt="2021-08-12T16:39:46.987" v="1100" actId="21"/>
          <ac:picMkLst>
            <pc:docMk/>
            <pc:sldMk cId="2785931869" sldId="260"/>
            <ac:picMk id="3078" creationId="{F7169D2C-386B-45B1-9473-10C2574ADD66}"/>
          </ac:picMkLst>
        </pc:picChg>
        <pc:picChg chg="add mod">
          <ac:chgData name="figueirapedro526@gmail.com" userId="82dc90edd092bf19" providerId="LiveId" clId="{24DD2762-40D4-4871-BA73-92FA1DDF041A}" dt="2021-08-12T17:05:19.126" v="1345" actId="1076"/>
          <ac:picMkLst>
            <pc:docMk/>
            <pc:sldMk cId="2785931869" sldId="260"/>
            <ac:picMk id="3080" creationId="{7D92740C-2329-481D-A20A-9ABF0632FDA5}"/>
          </ac:picMkLst>
        </pc:picChg>
      </pc:sldChg>
      <pc:sldChg chg="addSp delSp modSp new mod modTransition setBg addAnim delAnim modAnim">
        <pc:chgData name="figueirapedro526@gmail.com" userId="82dc90edd092bf19" providerId="LiveId" clId="{24DD2762-40D4-4871-BA73-92FA1DDF041A}" dt="2021-08-16T16:31:43.739" v="3106" actId="1076"/>
        <pc:sldMkLst>
          <pc:docMk/>
          <pc:sldMk cId="3197766229" sldId="261"/>
        </pc:sldMkLst>
        <pc:spChg chg="del">
          <ac:chgData name="figueirapedro526@gmail.com" userId="82dc90edd092bf19" providerId="LiveId" clId="{24DD2762-40D4-4871-BA73-92FA1DDF041A}" dt="2021-08-12T17:16:54.170" v="1490" actId="478"/>
          <ac:spMkLst>
            <pc:docMk/>
            <pc:sldMk cId="3197766229" sldId="261"/>
            <ac:spMk id="2" creationId="{51808E38-4A3F-4CED-ACE3-025EDFAFF93F}"/>
          </ac:spMkLst>
        </pc:spChg>
        <pc:spChg chg="del">
          <ac:chgData name="figueirapedro526@gmail.com" userId="82dc90edd092bf19" providerId="LiveId" clId="{24DD2762-40D4-4871-BA73-92FA1DDF041A}" dt="2021-08-12T17:16:56.062" v="1491" actId="478"/>
          <ac:spMkLst>
            <pc:docMk/>
            <pc:sldMk cId="3197766229" sldId="261"/>
            <ac:spMk id="3" creationId="{D7F14416-0EC3-40F3-AA1F-A79CF9940C79}"/>
          </ac:spMkLst>
        </pc:spChg>
        <pc:spChg chg="add mod">
          <ac:chgData name="figueirapedro526@gmail.com" userId="82dc90edd092bf19" providerId="LiveId" clId="{24DD2762-40D4-4871-BA73-92FA1DDF041A}" dt="2021-08-13T18:03:38.909" v="2671" actId="1076"/>
          <ac:spMkLst>
            <pc:docMk/>
            <pc:sldMk cId="3197766229" sldId="261"/>
            <ac:spMk id="11" creationId="{641E9DA6-39C7-488B-95FB-6613B9D4C0D0}"/>
          </ac:spMkLst>
        </pc:spChg>
        <pc:spChg chg="add del mod">
          <ac:chgData name="figueirapedro526@gmail.com" userId="82dc90edd092bf19" providerId="LiveId" clId="{24DD2762-40D4-4871-BA73-92FA1DDF041A}" dt="2021-08-12T18:15:54.308" v="2027" actId="478"/>
          <ac:spMkLst>
            <pc:docMk/>
            <pc:sldMk cId="3197766229" sldId="261"/>
            <ac:spMk id="14" creationId="{9CAD6A16-8697-4898-97AA-063CCAB6975E}"/>
          </ac:spMkLst>
        </pc:spChg>
        <pc:spChg chg="add del">
          <ac:chgData name="figueirapedro526@gmail.com" userId="82dc90edd092bf19" providerId="LiveId" clId="{24DD2762-40D4-4871-BA73-92FA1DDF041A}" dt="2021-08-12T18:15:34.450" v="2023" actId="11529"/>
          <ac:spMkLst>
            <pc:docMk/>
            <pc:sldMk cId="3197766229" sldId="261"/>
            <ac:spMk id="21" creationId="{000ED3E4-C320-4733-9633-200AEB0806CE}"/>
          </ac:spMkLst>
        </pc:spChg>
        <pc:spChg chg="add del">
          <ac:chgData name="figueirapedro526@gmail.com" userId="82dc90edd092bf19" providerId="LiveId" clId="{24DD2762-40D4-4871-BA73-92FA1DDF041A}" dt="2021-08-12T18:16:17.799" v="2029" actId="478"/>
          <ac:spMkLst>
            <pc:docMk/>
            <pc:sldMk cId="3197766229" sldId="261"/>
            <ac:spMk id="22" creationId="{ABADD5F5-B7A3-4056-AE37-82B6CC7B89F9}"/>
          </ac:spMkLst>
        </pc:spChg>
        <pc:spChg chg="add mod">
          <ac:chgData name="figueirapedro526@gmail.com" userId="82dc90edd092bf19" providerId="LiveId" clId="{24DD2762-40D4-4871-BA73-92FA1DDF041A}" dt="2021-08-13T18:11:19.107" v="2730" actId="1076"/>
          <ac:spMkLst>
            <pc:docMk/>
            <pc:sldMk cId="3197766229" sldId="261"/>
            <ac:spMk id="28" creationId="{C673109C-0BB0-401C-AA7C-07A3A6A0B1C7}"/>
          </ac:spMkLst>
        </pc:spChg>
        <pc:spChg chg="add del mod">
          <ac:chgData name="figueirapedro526@gmail.com" userId="82dc90edd092bf19" providerId="LiveId" clId="{24DD2762-40D4-4871-BA73-92FA1DDF041A}" dt="2021-08-12T18:16:49.633" v="2035" actId="21"/>
          <ac:spMkLst>
            <pc:docMk/>
            <pc:sldMk cId="3197766229" sldId="261"/>
            <ac:spMk id="29" creationId="{B5F30FA1-22E7-4740-A368-B016550E88FB}"/>
          </ac:spMkLst>
        </pc:spChg>
        <pc:spChg chg="add del mod">
          <ac:chgData name="figueirapedro526@gmail.com" userId="82dc90edd092bf19" providerId="LiveId" clId="{24DD2762-40D4-4871-BA73-92FA1DDF041A}" dt="2021-08-12T18:07:25.167" v="1967"/>
          <ac:spMkLst>
            <pc:docMk/>
            <pc:sldMk cId="3197766229" sldId="261"/>
            <ac:spMk id="30" creationId="{4BB170F7-BE66-4FFF-8CEB-E2BFD8F9FC8C}"/>
          </ac:spMkLst>
        </pc:spChg>
        <pc:spChg chg="add mod">
          <ac:chgData name="figueirapedro526@gmail.com" userId="82dc90edd092bf19" providerId="LiveId" clId="{24DD2762-40D4-4871-BA73-92FA1DDF041A}" dt="2021-08-16T16:31:43.739" v="3106" actId="1076"/>
          <ac:spMkLst>
            <pc:docMk/>
            <pc:sldMk cId="3197766229" sldId="261"/>
            <ac:spMk id="38" creationId="{DBD58627-55AF-4153-9CCF-7F2986FA1EFF}"/>
          </ac:spMkLst>
        </pc:spChg>
        <pc:picChg chg="add mod">
          <ac:chgData name="figueirapedro526@gmail.com" userId="82dc90edd092bf19" providerId="LiveId" clId="{24DD2762-40D4-4871-BA73-92FA1DDF041A}" dt="2021-08-12T17:17:08.322" v="1493" actId="1076"/>
          <ac:picMkLst>
            <pc:docMk/>
            <pc:sldMk cId="3197766229" sldId="261"/>
            <ac:picMk id="4" creationId="{DA448E79-D785-43E4-9E9A-B4E21D7681F3}"/>
          </ac:picMkLst>
        </pc:picChg>
        <pc:picChg chg="add mod">
          <ac:chgData name="figueirapedro526@gmail.com" userId="82dc90edd092bf19" providerId="LiveId" clId="{24DD2762-40D4-4871-BA73-92FA1DDF041A}" dt="2021-08-13T18:06:01.753" v="2690" actId="1076"/>
          <ac:picMkLst>
            <pc:docMk/>
            <pc:sldMk cId="3197766229" sldId="261"/>
            <ac:picMk id="5" creationId="{624B03E7-C2C5-4472-BA70-FFE92FB185D1}"/>
          </ac:picMkLst>
        </pc:picChg>
        <pc:picChg chg="add mod modCrop">
          <ac:chgData name="figueirapedro526@gmail.com" userId="82dc90edd092bf19" providerId="LiveId" clId="{24DD2762-40D4-4871-BA73-92FA1DDF041A}" dt="2021-08-12T17:51:59.053" v="1822" actId="1076"/>
          <ac:picMkLst>
            <pc:docMk/>
            <pc:sldMk cId="3197766229" sldId="261"/>
            <ac:picMk id="6" creationId="{52C4D160-EC8C-4445-B3DA-06E41CAB488C}"/>
          </ac:picMkLst>
        </pc:picChg>
        <pc:picChg chg="add del mod">
          <ac:chgData name="figueirapedro526@gmail.com" userId="82dc90edd092bf19" providerId="LiveId" clId="{24DD2762-40D4-4871-BA73-92FA1DDF041A}" dt="2021-08-12T17:36:44.407" v="1555" actId="478"/>
          <ac:picMkLst>
            <pc:docMk/>
            <pc:sldMk cId="3197766229" sldId="261"/>
            <ac:picMk id="7" creationId="{FE944BC7-1809-49CA-8D83-31416E33289A}"/>
          </ac:picMkLst>
        </pc:picChg>
        <pc:picChg chg="add del mod">
          <ac:chgData name="figueirapedro526@gmail.com" userId="82dc90edd092bf19" providerId="LiveId" clId="{24DD2762-40D4-4871-BA73-92FA1DDF041A}" dt="2021-08-12T17:36:47.366" v="1556" actId="478"/>
          <ac:picMkLst>
            <pc:docMk/>
            <pc:sldMk cId="3197766229" sldId="261"/>
            <ac:picMk id="8" creationId="{A0EA4910-7AB5-4C7C-90A9-028E94C12B48}"/>
          </ac:picMkLst>
        </pc:picChg>
        <pc:picChg chg="add mod">
          <ac:chgData name="figueirapedro526@gmail.com" userId="82dc90edd092bf19" providerId="LiveId" clId="{24DD2762-40D4-4871-BA73-92FA1DDF041A}" dt="2021-08-12T17:58:38.723" v="1888" actId="1076"/>
          <ac:picMkLst>
            <pc:docMk/>
            <pc:sldMk cId="3197766229" sldId="261"/>
            <ac:picMk id="9" creationId="{9C1BA4E7-E1B1-46A0-8A87-F9FA2488122A}"/>
          </ac:picMkLst>
        </pc:picChg>
        <pc:picChg chg="add del mod">
          <ac:chgData name="figueirapedro526@gmail.com" userId="82dc90edd092bf19" providerId="LiveId" clId="{24DD2762-40D4-4871-BA73-92FA1DDF041A}" dt="2021-08-12T17:57:37.287" v="1873" actId="21"/>
          <ac:picMkLst>
            <pc:docMk/>
            <pc:sldMk cId="3197766229" sldId="261"/>
            <ac:picMk id="10" creationId="{F3421DA6-FB0D-4F33-9AB6-8F01E2A69F11}"/>
          </ac:picMkLst>
        </pc:picChg>
        <pc:picChg chg="add del mod modCrop">
          <ac:chgData name="figueirapedro526@gmail.com" userId="82dc90edd092bf19" providerId="LiveId" clId="{24DD2762-40D4-4871-BA73-92FA1DDF041A}" dt="2021-08-12T17:51:43.489" v="1818" actId="478"/>
          <ac:picMkLst>
            <pc:docMk/>
            <pc:sldMk cId="3197766229" sldId="261"/>
            <ac:picMk id="12" creationId="{725263EB-F333-4C2C-A9A3-247F44FDBC9B}"/>
          </ac:picMkLst>
        </pc:picChg>
        <pc:picChg chg="add del mod modCrop">
          <ac:chgData name="figueirapedro526@gmail.com" userId="82dc90edd092bf19" providerId="LiveId" clId="{24DD2762-40D4-4871-BA73-92FA1DDF041A}" dt="2021-08-12T17:56:45.181" v="1861" actId="21"/>
          <ac:picMkLst>
            <pc:docMk/>
            <pc:sldMk cId="3197766229" sldId="261"/>
            <ac:picMk id="13" creationId="{6E71B416-1CA3-446B-90F6-907348777753}"/>
          </ac:picMkLst>
        </pc:picChg>
        <pc:picChg chg="add del mod">
          <ac:chgData name="figueirapedro526@gmail.com" userId="82dc90edd092bf19" providerId="LiveId" clId="{24DD2762-40D4-4871-BA73-92FA1DDF041A}" dt="2021-08-12T17:59:27.384" v="1896" actId="478"/>
          <ac:picMkLst>
            <pc:docMk/>
            <pc:sldMk cId="3197766229" sldId="261"/>
            <ac:picMk id="15" creationId="{DB817C7F-64E1-4627-9451-BB9356DD09B6}"/>
          </ac:picMkLst>
        </pc:picChg>
        <pc:picChg chg="add del mod modCrop">
          <ac:chgData name="figueirapedro526@gmail.com" userId="82dc90edd092bf19" providerId="LiveId" clId="{24DD2762-40D4-4871-BA73-92FA1DDF041A}" dt="2021-08-12T18:22:35.516" v="2101" actId="21"/>
          <ac:picMkLst>
            <pc:docMk/>
            <pc:sldMk cId="3197766229" sldId="261"/>
            <ac:picMk id="16" creationId="{A4BE9EB2-752D-4DA0-A46F-F6BDF1D72D90}"/>
          </ac:picMkLst>
        </pc:picChg>
        <pc:picChg chg="add del mod">
          <ac:chgData name="figueirapedro526@gmail.com" userId="82dc90edd092bf19" providerId="LiveId" clId="{24DD2762-40D4-4871-BA73-92FA1DDF041A}" dt="2021-08-13T19:50:11.289" v="2929" actId="478"/>
          <ac:picMkLst>
            <pc:docMk/>
            <pc:sldMk cId="3197766229" sldId="261"/>
            <ac:picMk id="17" creationId="{543B2C25-B667-4606-9166-9C954AA11EE5}"/>
          </ac:picMkLst>
        </pc:picChg>
        <pc:picChg chg="add mod">
          <ac:chgData name="figueirapedro526@gmail.com" userId="82dc90edd092bf19" providerId="LiveId" clId="{24DD2762-40D4-4871-BA73-92FA1DDF041A}" dt="2021-08-13T19:50:16.450" v="2930" actId="1076"/>
          <ac:picMkLst>
            <pc:docMk/>
            <pc:sldMk cId="3197766229" sldId="261"/>
            <ac:picMk id="18" creationId="{6AC5A7DB-437A-4923-825F-D313ADD8A545}"/>
          </ac:picMkLst>
        </pc:picChg>
        <pc:picChg chg="add del mod">
          <ac:chgData name="figueirapedro526@gmail.com" userId="82dc90edd092bf19" providerId="LiveId" clId="{24DD2762-40D4-4871-BA73-92FA1DDF041A}" dt="2021-08-13T18:20:19.201" v="2835" actId="21"/>
          <ac:picMkLst>
            <pc:docMk/>
            <pc:sldMk cId="3197766229" sldId="261"/>
            <ac:picMk id="19" creationId="{79A9AF2F-835D-4B2F-9BD7-F8D3144CCA14}"/>
          </ac:picMkLst>
        </pc:picChg>
        <pc:picChg chg="add mod modCrop">
          <ac:chgData name="figueirapedro526@gmail.com" userId="82dc90edd092bf19" providerId="LiveId" clId="{24DD2762-40D4-4871-BA73-92FA1DDF041A}" dt="2021-08-13T18:20:27.167" v="2838" actId="1076"/>
          <ac:picMkLst>
            <pc:docMk/>
            <pc:sldMk cId="3197766229" sldId="261"/>
            <ac:picMk id="20" creationId="{78AF6ABF-02E1-448F-A0B8-A5450179D70C}"/>
          </ac:picMkLst>
        </pc:picChg>
        <pc:picChg chg="add del mod">
          <ac:chgData name="figueirapedro526@gmail.com" userId="82dc90edd092bf19" providerId="LiveId" clId="{24DD2762-40D4-4871-BA73-92FA1DDF041A}" dt="2021-08-13T18:05:56.399" v="2684"/>
          <ac:picMkLst>
            <pc:docMk/>
            <pc:sldMk cId="3197766229" sldId="261"/>
            <ac:picMk id="21" creationId="{80F7B273-788F-4F2E-9831-E55C6A419F7D}"/>
          </ac:picMkLst>
        </pc:picChg>
        <pc:picChg chg="add del mod">
          <ac:chgData name="figueirapedro526@gmail.com" userId="82dc90edd092bf19" providerId="LiveId" clId="{24DD2762-40D4-4871-BA73-92FA1DDF041A}" dt="2021-08-13T18:05:55.840" v="2683"/>
          <ac:picMkLst>
            <pc:docMk/>
            <pc:sldMk cId="3197766229" sldId="261"/>
            <ac:picMk id="22" creationId="{DEC5BE40-632E-4FC0-9DD3-63FAC76F37EC}"/>
          </ac:picMkLst>
        </pc:picChg>
        <pc:picChg chg="add mod">
          <ac:chgData name="figueirapedro526@gmail.com" userId="82dc90edd092bf19" providerId="LiveId" clId="{24DD2762-40D4-4871-BA73-92FA1DDF041A}" dt="2021-08-13T18:19:58.916" v="2829" actId="1076"/>
          <ac:picMkLst>
            <pc:docMk/>
            <pc:sldMk cId="3197766229" sldId="261"/>
            <ac:picMk id="23" creationId="{42EC9584-4D1D-4F0D-8A5B-90E22FABF20D}"/>
          </ac:picMkLst>
        </pc:picChg>
        <pc:picChg chg="add del mod">
          <ac:chgData name="figueirapedro526@gmail.com" userId="82dc90edd092bf19" providerId="LiveId" clId="{24DD2762-40D4-4871-BA73-92FA1DDF041A}" dt="2021-08-12T18:03:00.805" v="1935" actId="21"/>
          <ac:picMkLst>
            <pc:docMk/>
            <pc:sldMk cId="3197766229" sldId="261"/>
            <ac:picMk id="24" creationId="{1A2CAAF8-B889-4273-AA4F-F4E5DF409B46}"/>
          </ac:picMkLst>
        </pc:picChg>
        <pc:picChg chg="add del mod">
          <ac:chgData name="figueirapedro526@gmail.com" userId="82dc90edd092bf19" providerId="LiveId" clId="{24DD2762-40D4-4871-BA73-92FA1DDF041A}" dt="2021-08-13T19:54:08.315" v="2948" actId="1076"/>
          <ac:picMkLst>
            <pc:docMk/>
            <pc:sldMk cId="3197766229" sldId="261"/>
            <ac:picMk id="24" creationId="{77898E2D-657B-40D7-B9CC-D007150CC5B1}"/>
          </ac:picMkLst>
        </pc:picChg>
        <pc:picChg chg="add mod">
          <ac:chgData name="figueirapedro526@gmail.com" userId="82dc90edd092bf19" providerId="LiveId" clId="{24DD2762-40D4-4871-BA73-92FA1DDF041A}" dt="2021-08-13T18:19:55.393" v="2828" actId="1076"/>
          <ac:picMkLst>
            <pc:docMk/>
            <pc:sldMk cId="3197766229" sldId="261"/>
            <ac:picMk id="25" creationId="{853841DE-5125-4B12-B938-295054E79440}"/>
          </ac:picMkLst>
        </pc:picChg>
        <pc:picChg chg="add mod">
          <ac:chgData name="figueirapedro526@gmail.com" userId="82dc90edd092bf19" providerId="LiveId" clId="{24DD2762-40D4-4871-BA73-92FA1DDF041A}" dt="2021-08-12T18:16:43.451" v="2033" actId="1076"/>
          <ac:picMkLst>
            <pc:docMk/>
            <pc:sldMk cId="3197766229" sldId="261"/>
            <ac:picMk id="26" creationId="{3B242811-8FF0-4838-9898-11AE09468D36}"/>
          </ac:picMkLst>
        </pc:picChg>
        <pc:picChg chg="add mod">
          <ac:chgData name="figueirapedro526@gmail.com" userId="82dc90edd092bf19" providerId="LiveId" clId="{24DD2762-40D4-4871-BA73-92FA1DDF041A}" dt="2021-08-12T18:06:43.287" v="1963" actId="1076"/>
          <ac:picMkLst>
            <pc:docMk/>
            <pc:sldMk cId="3197766229" sldId="261"/>
            <ac:picMk id="27" creationId="{E6C34ED0-CB6C-4856-AFA5-F2FC3FB76D09}"/>
          </ac:picMkLst>
        </pc:picChg>
        <pc:picChg chg="add del mod">
          <ac:chgData name="figueirapedro526@gmail.com" userId="82dc90edd092bf19" providerId="LiveId" clId="{24DD2762-40D4-4871-BA73-92FA1DDF041A}" dt="2021-08-13T18:19:51.036" v="2827" actId="478"/>
          <ac:picMkLst>
            <pc:docMk/>
            <pc:sldMk cId="3197766229" sldId="261"/>
            <ac:picMk id="29" creationId="{82575D2B-E08C-40A3-BEF4-EC63D1CAD462}"/>
          </ac:picMkLst>
        </pc:picChg>
        <pc:picChg chg="add del mod">
          <ac:chgData name="figueirapedro526@gmail.com" userId="82dc90edd092bf19" providerId="LiveId" clId="{24DD2762-40D4-4871-BA73-92FA1DDF041A}" dt="2021-08-13T18:25:50.864" v="2848" actId="478"/>
          <ac:picMkLst>
            <pc:docMk/>
            <pc:sldMk cId="3197766229" sldId="261"/>
            <ac:picMk id="30" creationId="{22E75278-499C-4A7E-AB83-0DEF7C33737B}"/>
          </ac:picMkLst>
        </pc:picChg>
        <pc:picChg chg="add mod">
          <ac:chgData name="figueirapedro526@gmail.com" userId="82dc90edd092bf19" providerId="LiveId" clId="{24DD2762-40D4-4871-BA73-92FA1DDF041A}" dt="2021-08-13T18:20:34.273" v="2839" actId="571"/>
          <ac:picMkLst>
            <pc:docMk/>
            <pc:sldMk cId="3197766229" sldId="261"/>
            <ac:picMk id="31" creationId="{82A291B1-4278-45F6-8A98-5415F5BE4B10}"/>
          </ac:picMkLst>
        </pc:picChg>
        <pc:picChg chg="add del mod">
          <ac:chgData name="figueirapedro526@gmail.com" userId="82dc90edd092bf19" providerId="LiveId" clId="{24DD2762-40D4-4871-BA73-92FA1DDF041A}" dt="2021-08-12T18:15:08.971" v="2020" actId="478"/>
          <ac:picMkLst>
            <pc:docMk/>
            <pc:sldMk cId="3197766229" sldId="261"/>
            <ac:picMk id="32" creationId="{46805B80-BF25-4202-967A-C8904AC583FA}"/>
          </ac:picMkLst>
        </pc:picChg>
        <pc:picChg chg="add mod">
          <ac:chgData name="figueirapedro526@gmail.com" userId="82dc90edd092bf19" providerId="LiveId" clId="{24DD2762-40D4-4871-BA73-92FA1DDF041A}" dt="2021-08-13T19:50:55.116" v="2934" actId="1076"/>
          <ac:picMkLst>
            <pc:docMk/>
            <pc:sldMk cId="3197766229" sldId="261"/>
            <ac:picMk id="32" creationId="{D9DF6289-A883-470B-B2DC-7C44E6D3695B}"/>
          </ac:picMkLst>
        </pc:picChg>
        <pc:picChg chg="add del mod">
          <ac:chgData name="figueirapedro526@gmail.com" userId="82dc90edd092bf19" providerId="LiveId" clId="{24DD2762-40D4-4871-BA73-92FA1DDF041A}" dt="2021-08-12T18:15:11.286" v="2021" actId="478"/>
          <ac:picMkLst>
            <pc:docMk/>
            <pc:sldMk cId="3197766229" sldId="261"/>
            <ac:picMk id="33" creationId="{B5A456DC-7CE9-439D-AEB5-A32BE159F607}"/>
          </ac:picMkLst>
        </pc:picChg>
        <pc:picChg chg="add del mod">
          <ac:chgData name="figueirapedro526@gmail.com" userId="82dc90edd092bf19" providerId="LiveId" clId="{24DD2762-40D4-4871-BA73-92FA1DDF041A}" dt="2021-08-12T18:15:06.475" v="2019" actId="478"/>
          <ac:picMkLst>
            <pc:docMk/>
            <pc:sldMk cId="3197766229" sldId="261"/>
            <ac:picMk id="34" creationId="{F00C027B-C7CA-499E-BE4B-C87AFCA90329}"/>
          </ac:picMkLst>
        </pc:picChg>
        <pc:picChg chg="add mod">
          <ac:chgData name="figueirapedro526@gmail.com" userId="82dc90edd092bf19" providerId="LiveId" clId="{24DD2762-40D4-4871-BA73-92FA1DDF041A}" dt="2021-08-12T18:22:36.014" v="2102"/>
          <ac:picMkLst>
            <pc:docMk/>
            <pc:sldMk cId="3197766229" sldId="261"/>
            <ac:picMk id="39" creationId="{213F0977-BF05-41AF-8604-69A5DEE2DBDE}"/>
          </ac:picMkLst>
        </pc:picChg>
        <pc:picChg chg="add mod">
          <ac:chgData name="figueirapedro526@gmail.com" userId="82dc90edd092bf19" providerId="LiveId" clId="{24DD2762-40D4-4871-BA73-92FA1DDF041A}" dt="2021-08-12T18:22:51.731" v="2109" actId="1036"/>
          <ac:picMkLst>
            <pc:docMk/>
            <pc:sldMk cId="3197766229" sldId="261"/>
            <ac:picMk id="40" creationId="{4E6F566E-FDBF-4174-BE19-6A97A9F22F3F}"/>
          </ac:picMkLst>
        </pc:picChg>
        <pc:picChg chg="add del mod">
          <ac:chgData name="figueirapedro526@gmail.com" userId="82dc90edd092bf19" providerId="LiveId" clId="{24DD2762-40D4-4871-BA73-92FA1DDF041A}" dt="2021-08-13T18:11:07.310" v="2724" actId="478"/>
          <ac:picMkLst>
            <pc:docMk/>
            <pc:sldMk cId="3197766229" sldId="261"/>
            <ac:picMk id="4098" creationId="{EE29B72F-99CA-4CB0-8665-7D8E81DEDBFD}"/>
          </ac:picMkLst>
        </pc:picChg>
        <pc:picChg chg="add del mod">
          <ac:chgData name="figueirapedro526@gmail.com" userId="82dc90edd092bf19" providerId="LiveId" clId="{24DD2762-40D4-4871-BA73-92FA1DDF041A}" dt="2021-08-12T17:57:29.960" v="1872" actId="478"/>
          <ac:picMkLst>
            <pc:docMk/>
            <pc:sldMk cId="3197766229" sldId="261"/>
            <ac:picMk id="4100" creationId="{49024B0A-8608-49A0-85F9-C3EE9BAA5C61}"/>
          </ac:picMkLst>
        </pc:picChg>
        <pc:picChg chg="add del">
          <ac:chgData name="figueirapedro526@gmail.com" userId="82dc90edd092bf19" providerId="LiveId" clId="{24DD2762-40D4-4871-BA73-92FA1DDF041A}" dt="2021-08-12T18:00:46.476" v="1900"/>
          <ac:picMkLst>
            <pc:docMk/>
            <pc:sldMk cId="3197766229" sldId="261"/>
            <ac:picMk id="4102" creationId="{36D1E70D-45BC-4FE0-8987-8320BF420816}"/>
          </ac:picMkLst>
        </pc:picChg>
        <pc:picChg chg="add del mod">
          <ac:chgData name="figueirapedro526@gmail.com" userId="82dc90edd092bf19" providerId="LiveId" clId="{24DD2762-40D4-4871-BA73-92FA1DDF041A}" dt="2021-08-12T18:01:38.199" v="1918" actId="478"/>
          <ac:picMkLst>
            <pc:docMk/>
            <pc:sldMk cId="3197766229" sldId="261"/>
            <ac:picMk id="4104" creationId="{4B30455F-93B9-4523-BC22-B7DE4591A2A3}"/>
          </ac:picMkLst>
        </pc:picChg>
      </pc:sldChg>
      <pc:sldChg chg="addSp delSp modSp new mod modTransition delAnim modAnim">
        <pc:chgData name="figueirapedro526@gmail.com" userId="82dc90edd092bf19" providerId="LiveId" clId="{24DD2762-40D4-4871-BA73-92FA1DDF041A}" dt="2021-08-16T16:46:04.508" v="3270" actId="1076"/>
        <pc:sldMkLst>
          <pc:docMk/>
          <pc:sldMk cId="1301180773" sldId="262"/>
        </pc:sldMkLst>
        <pc:spChg chg="add del mod">
          <ac:chgData name="figueirapedro526@gmail.com" userId="82dc90edd092bf19" providerId="LiveId" clId="{24DD2762-40D4-4871-BA73-92FA1DDF041A}" dt="2021-08-13T17:38:34.778" v="2491"/>
          <ac:spMkLst>
            <pc:docMk/>
            <pc:sldMk cId="1301180773" sldId="262"/>
            <ac:spMk id="2" creationId="{1AD5F939-9F23-40C6-919E-9B77FF002890}"/>
          </ac:spMkLst>
        </pc:spChg>
        <pc:spChg chg="del">
          <ac:chgData name="figueirapedro526@gmail.com" userId="82dc90edd092bf19" providerId="LiveId" clId="{24DD2762-40D4-4871-BA73-92FA1DDF041A}" dt="2021-08-12T18:23:29.138" v="2111" actId="478"/>
          <ac:spMkLst>
            <pc:docMk/>
            <pc:sldMk cId="1301180773" sldId="262"/>
            <ac:spMk id="2" creationId="{E0C80E0B-43FB-4ED7-B587-44B006ABFCB1}"/>
          </ac:spMkLst>
        </pc:spChg>
        <pc:spChg chg="del">
          <ac:chgData name="figueirapedro526@gmail.com" userId="82dc90edd092bf19" providerId="LiveId" clId="{24DD2762-40D4-4871-BA73-92FA1DDF041A}" dt="2021-08-12T18:23:30.999" v="2112" actId="478"/>
          <ac:spMkLst>
            <pc:docMk/>
            <pc:sldMk cId="1301180773" sldId="262"/>
            <ac:spMk id="3" creationId="{1DB1B7AE-7AD4-4396-A30D-197CCC837492}"/>
          </ac:spMkLst>
        </pc:spChg>
        <pc:spChg chg="add del mod">
          <ac:chgData name="figueirapedro526@gmail.com" userId="82dc90edd092bf19" providerId="LiveId" clId="{24DD2762-40D4-4871-BA73-92FA1DDF041A}" dt="2021-08-13T17:38:51.309" v="2496"/>
          <ac:spMkLst>
            <pc:docMk/>
            <pc:sldMk cId="1301180773" sldId="262"/>
            <ac:spMk id="3" creationId="{A18ED71B-2140-476D-B718-A3C3EA063860}"/>
          </ac:spMkLst>
        </pc:spChg>
        <pc:spChg chg="add del mod">
          <ac:chgData name="figueirapedro526@gmail.com" userId="82dc90edd092bf19" providerId="LiveId" clId="{24DD2762-40D4-4871-BA73-92FA1DDF041A}" dt="2021-08-13T17:43:07.269" v="2534" actId="478"/>
          <ac:spMkLst>
            <pc:docMk/>
            <pc:sldMk cId="1301180773" sldId="262"/>
            <ac:spMk id="5" creationId="{2821E569-4A68-4E34-9FFD-63BA53D18243}"/>
          </ac:spMkLst>
        </pc:spChg>
        <pc:spChg chg="add del">
          <ac:chgData name="figueirapedro526@gmail.com" userId="82dc90edd092bf19" providerId="LiveId" clId="{24DD2762-40D4-4871-BA73-92FA1DDF041A}" dt="2021-08-12T18:58:57.643" v="2115" actId="22"/>
          <ac:spMkLst>
            <pc:docMk/>
            <pc:sldMk cId="1301180773" sldId="262"/>
            <ac:spMk id="5" creationId="{4EF4AAF6-DE53-490F-9055-4D57778E58DE}"/>
          </ac:spMkLst>
        </pc:spChg>
        <pc:spChg chg="add mod">
          <ac:chgData name="figueirapedro526@gmail.com" userId="82dc90edd092bf19" providerId="LiveId" clId="{24DD2762-40D4-4871-BA73-92FA1DDF041A}" dt="2021-08-13T18:13:59.297" v="2733" actId="1076"/>
          <ac:spMkLst>
            <pc:docMk/>
            <pc:sldMk cId="1301180773" sldId="262"/>
            <ac:spMk id="6" creationId="{2973E9F4-7580-463C-9D74-9C91514B6B18}"/>
          </ac:spMkLst>
        </pc:spChg>
        <pc:spChg chg="add mod">
          <ac:chgData name="figueirapedro526@gmail.com" userId="82dc90edd092bf19" providerId="LiveId" clId="{24DD2762-40D4-4871-BA73-92FA1DDF041A}" dt="2021-08-12T19:19:51.922" v="2295" actId="1076"/>
          <ac:spMkLst>
            <pc:docMk/>
            <pc:sldMk cId="1301180773" sldId="262"/>
            <ac:spMk id="15" creationId="{9208354D-40F4-4CA8-86FD-54D6F2E09415}"/>
          </ac:spMkLst>
        </pc:spChg>
        <pc:spChg chg="add mod">
          <ac:chgData name="figueirapedro526@gmail.com" userId="82dc90edd092bf19" providerId="LiveId" clId="{24DD2762-40D4-4871-BA73-92FA1DDF041A}" dt="2021-08-16T16:45:48.586" v="3269" actId="1076"/>
          <ac:spMkLst>
            <pc:docMk/>
            <pc:sldMk cId="1301180773" sldId="262"/>
            <ac:spMk id="16" creationId="{9FD70D88-7EF1-47AC-AEF1-009ECC56784B}"/>
          </ac:spMkLst>
        </pc:spChg>
        <pc:spChg chg="add del mod">
          <ac:chgData name="figueirapedro526@gmail.com" userId="82dc90edd092bf19" providerId="LiveId" clId="{24DD2762-40D4-4871-BA73-92FA1DDF041A}" dt="2021-08-13T17:46:04.676" v="2551" actId="478"/>
          <ac:spMkLst>
            <pc:docMk/>
            <pc:sldMk cId="1301180773" sldId="262"/>
            <ac:spMk id="19" creationId="{FE06B31F-11CA-4EAF-A730-9FB0949405A9}"/>
          </ac:spMkLst>
        </pc:spChg>
        <pc:spChg chg="add mod">
          <ac:chgData name="figueirapedro526@gmail.com" userId="82dc90edd092bf19" providerId="LiveId" clId="{24DD2762-40D4-4871-BA73-92FA1DDF041A}" dt="2021-08-13T17:52:57.323" v="2628" actId="1035"/>
          <ac:spMkLst>
            <pc:docMk/>
            <pc:sldMk cId="1301180773" sldId="262"/>
            <ac:spMk id="20" creationId="{A70E3483-CF86-4136-837C-1F5DB2BE861F}"/>
          </ac:spMkLst>
        </pc:spChg>
        <pc:spChg chg="add mod">
          <ac:chgData name="figueirapedro526@gmail.com" userId="82dc90edd092bf19" providerId="LiveId" clId="{24DD2762-40D4-4871-BA73-92FA1DDF041A}" dt="2021-08-13T17:55:21.493" v="2659" actId="1037"/>
          <ac:spMkLst>
            <pc:docMk/>
            <pc:sldMk cId="1301180773" sldId="262"/>
            <ac:spMk id="21" creationId="{CD88DC72-AF76-4207-898B-41675B402D62}"/>
          </ac:spMkLst>
        </pc:spChg>
        <pc:spChg chg="add del mod">
          <ac:chgData name="figueirapedro526@gmail.com" userId="82dc90edd092bf19" providerId="LiveId" clId="{24DD2762-40D4-4871-BA73-92FA1DDF041A}" dt="2021-08-13T18:28:08.996" v="2852" actId="478"/>
          <ac:spMkLst>
            <pc:docMk/>
            <pc:sldMk cId="1301180773" sldId="262"/>
            <ac:spMk id="22" creationId="{01D82DE6-67F9-4E33-97E7-1E879533C7B6}"/>
          </ac:spMkLst>
        </pc:spChg>
        <pc:spChg chg="add mod">
          <ac:chgData name="figueirapedro526@gmail.com" userId="82dc90edd092bf19" providerId="LiveId" clId="{24DD2762-40D4-4871-BA73-92FA1DDF041A}" dt="2021-08-13T18:14:29.899" v="2788" actId="14100"/>
          <ac:spMkLst>
            <pc:docMk/>
            <pc:sldMk cId="1301180773" sldId="262"/>
            <ac:spMk id="23" creationId="{D8553C4F-201B-44AC-8D05-0EB1F1BB0095}"/>
          </ac:spMkLst>
        </pc:spChg>
        <pc:spChg chg="add mod">
          <ac:chgData name="figueirapedro526@gmail.com" userId="82dc90edd092bf19" providerId="LiveId" clId="{24DD2762-40D4-4871-BA73-92FA1DDF041A}" dt="2021-08-13T19:56:36.926" v="2959" actId="207"/>
          <ac:spMkLst>
            <pc:docMk/>
            <pc:sldMk cId="1301180773" sldId="262"/>
            <ac:spMk id="24" creationId="{13F2E7AF-69E4-4CF1-B23D-B97522F48B6F}"/>
          </ac:spMkLst>
        </pc:spChg>
        <pc:spChg chg="add mod">
          <ac:chgData name="figueirapedro526@gmail.com" userId="82dc90edd092bf19" providerId="LiveId" clId="{24DD2762-40D4-4871-BA73-92FA1DDF041A}" dt="2021-08-13T18:18:11.879" v="2825" actId="20577"/>
          <ac:spMkLst>
            <pc:docMk/>
            <pc:sldMk cId="1301180773" sldId="262"/>
            <ac:spMk id="25" creationId="{FC2D0D1A-C305-428D-83C4-00638AD26C60}"/>
          </ac:spMkLst>
        </pc:spChg>
        <pc:picChg chg="add mod">
          <ac:chgData name="figueirapedro526@gmail.com" userId="82dc90edd092bf19" providerId="LiveId" clId="{24DD2762-40D4-4871-BA73-92FA1DDF041A}" dt="2021-08-16T16:44:21.385" v="3256" actId="1076"/>
          <ac:picMkLst>
            <pc:docMk/>
            <pc:sldMk cId="1301180773" sldId="262"/>
            <ac:picMk id="4" creationId="{B2A72D65-3525-426C-81FE-DC2008854876}"/>
          </ac:picMkLst>
        </pc:picChg>
        <pc:picChg chg="add del mod">
          <ac:chgData name="figueirapedro526@gmail.com" userId="82dc90edd092bf19" providerId="LiveId" clId="{24DD2762-40D4-4871-BA73-92FA1DDF041A}" dt="2021-08-13T17:39:30.090" v="2498" actId="478"/>
          <ac:picMkLst>
            <pc:docMk/>
            <pc:sldMk cId="1301180773" sldId="262"/>
            <ac:picMk id="7" creationId="{A487F6A8-84FA-4C76-875E-28A605B13545}"/>
          </ac:picMkLst>
        </pc:picChg>
        <pc:picChg chg="add del mod">
          <ac:chgData name="figueirapedro526@gmail.com" userId="82dc90edd092bf19" providerId="LiveId" clId="{24DD2762-40D4-4871-BA73-92FA1DDF041A}" dt="2021-08-12T19:12:36.779" v="2162" actId="478"/>
          <ac:picMkLst>
            <pc:docMk/>
            <pc:sldMk cId="1301180773" sldId="262"/>
            <ac:picMk id="8" creationId="{25928972-2584-47D5-B520-55C4E5A601A2}"/>
          </ac:picMkLst>
        </pc:picChg>
        <pc:picChg chg="add mod">
          <ac:chgData name="figueirapedro526@gmail.com" userId="82dc90edd092bf19" providerId="LiveId" clId="{24DD2762-40D4-4871-BA73-92FA1DDF041A}" dt="2021-08-12T19:18:16.261" v="2225" actId="1076"/>
          <ac:picMkLst>
            <pc:docMk/>
            <pc:sldMk cId="1301180773" sldId="262"/>
            <ac:picMk id="9" creationId="{927A2AE6-D25E-4986-84D5-127E6404EF71}"/>
          </ac:picMkLst>
        </pc:picChg>
        <pc:picChg chg="add del mod">
          <ac:chgData name="figueirapedro526@gmail.com" userId="82dc90edd092bf19" providerId="LiveId" clId="{24DD2762-40D4-4871-BA73-92FA1DDF041A}" dt="2021-08-16T16:39:46.070" v="3216" actId="21"/>
          <ac:picMkLst>
            <pc:docMk/>
            <pc:sldMk cId="1301180773" sldId="262"/>
            <ac:picMk id="10" creationId="{6C626B28-9DA3-4CD9-80DC-0267B399EDB1}"/>
          </ac:picMkLst>
        </pc:picChg>
        <pc:picChg chg="add mod">
          <ac:chgData name="figueirapedro526@gmail.com" userId="82dc90edd092bf19" providerId="LiveId" clId="{24DD2762-40D4-4871-BA73-92FA1DDF041A}" dt="2021-08-13T17:40:29.824" v="2517" actId="1076"/>
          <ac:picMkLst>
            <pc:docMk/>
            <pc:sldMk cId="1301180773" sldId="262"/>
            <ac:picMk id="13" creationId="{43320DAA-9FF2-4149-9008-44908176E3B5}"/>
          </ac:picMkLst>
        </pc:picChg>
        <pc:picChg chg="add del mod">
          <ac:chgData name="figueirapedro526@gmail.com" userId="82dc90edd092bf19" providerId="LiveId" clId="{24DD2762-40D4-4871-BA73-92FA1DDF041A}" dt="2021-08-12T19:18:31.459" v="2226" actId="478"/>
          <ac:picMkLst>
            <pc:docMk/>
            <pc:sldMk cId="1301180773" sldId="262"/>
            <ac:picMk id="13" creationId="{C848F6EA-7FE7-44AB-9801-A7BD38B3B557}"/>
          </ac:picMkLst>
        </pc:picChg>
        <pc:picChg chg="add mod">
          <ac:chgData name="figueirapedro526@gmail.com" userId="82dc90edd092bf19" providerId="LiveId" clId="{24DD2762-40D4-4871-BA73-92FA1DDF041A}" dt="2021-08-13T17:40:22.422" v="2515" actId="1076"/>
          <ac:picMkLst>
            <pc:docMk/>
            <pc:sldMk cId="1301180773" sldId="262"/>
            <ac:picMk id="14" creationId="{3A256B26-3884-47A9-9ECD-947BDE5DB7A3}"/>
          </ac:picMkLst>
        </pc:picChg>
        <pc:picChg chg="add del mod">
          <ac:chgData name="figueirapedro526@gmail.com" userId="82dc90edd092bf19" providerId="LiveId" clId="{24DD2762-40D4-4871-BA73-92FA1DDF041A}" dt="2021-08-13T17:39:36.305" v="2501" actId="21"/>
          <ac:picMkLst>
            <pc:docMk/>
            <pc:sldMk cId="1301180773" sldId="262"/>
            <ac:picMk id="16" creationId="{310669A8-9B08-4C26-BAB2-2733E38EFCD6}"/>
          </ac:picMkLst>
        </pc:picChg>
        <pc:picChg chg="add del mod">
          <ac:chgData name="figueirapedro526@gmail.com" userId="82dc90edd092bf19" providerId="LiveId" clId="{24DD2762-40D4-4871-BA73-92FA1DDF041A}" dt="2021-08-13T17:39:32.773" v="2499" actId="21"/>
          <ac:picMkLst>
            <pc:docMk/>
            <pc:sldMk cId="1301180773" sldId="262"/>
            <ac:picMk id="17" creationId="{4CD982E6-E668-4921-BBD6-C42838821EFC}"/>
          </ac:picMkLst>
        </pc:picChg>
        <pc:picChg chg="add mod">
          <ac:chgData name="figueirapedro526@gmail.com" userId="82dc90edd092bf19" providerId="LiveId" clId="{24DD2762-40D4-4871-BA73-92FA1DDF041A}" dt="2021-08-16T16:46:04.508" v="3270" actId="1076"/>
          <ac:picMkLst>
            <pc:docMk/>
            <pc:sldMk cId="1301180773" sldId="262"/>
            <ac:picMk id="18" creationId="{5577DCD0-9C8B-4FCB-8CB4-FC9E9E366332}"/>
          </ac:picMkLst>
        </pc:picChg>
        <pc:picChg chg="add del">
          <ac:chgData name="figueirapedro526@gmail.com" userId="82dc90edd092bf19" providerId="LiveId" clId="{24DD2762-40D4-4871-BA73-92FA1DDF041A}" dt="2021-08-12T19:10:31.102" v="2137"/>
          <ac:picMkLst>
            <pc:docMk/>
            <pc:sldMk cId="1301180773" sldId="262"/>
            <ac:picMk id="5122" creationId="{5DADC66B-93F1-4976-9E9D-3213D1317340}"/>
          </ac:picMkLst>
        </pc:picChg>
        <pc:picChg chg="add mod">
          <ac:chgData name="figueirapedro526@gmail.com" userId="82dc90edd092bf19" providerId="LiveId" clId="{24DD2762-40D4-4871-BA73-92FA1DDF041A}" dt="2021-08-13T19:01:21.921" v="2925" actId="1076"/>
          <ac:picMkLst>
            <pc:docMk/>
            <pc:sldMk cId="1301180773" sldId="262"/>
            <ac:picMk id="5124" creationId="{6F3ADAA5-BA9A-4B00-A488-0CFF0D4943AE}"/>
          </ac:picMkLst>
        </pc:picChg>
        <pc:picChg chg="add del mod">
          <ac:chgData name="figueirapedro526@gmail.com" userId="82dc90edd092bf19" providerId="LiveId" clId="{24DD2762-40D4-4871-BA73-92FA1DDF041A}" dt="2021-08-12T19:15:57.674" v="2197" actId="21"/>
          <ac:picMkLst>
            <pc:docMk/>
            <pc:sldMk cId="1301180773" sldId="262"/>
            <ac:picMk id="5126" creationId="{3B0B0EAD-980D-435C-AC29-E53F8AEBE7C0}"/>
          </ac:picMkLst>
        </pc:picChg>
      </pc:sldChg>
      <pc:sldChg chg="addSp delSp modSp new mod modTransition addAnim delAnim modAnim">
        <pc:chgData name="figueirapedro526@gmail.com" userId="82dc90edd092bf19" providerId="LiveId" clId="{24DD2762-40D4-4871-BA73-92FA1DDF041A}" dt="2021-08-16T16:55:34.214" v="3290" actId="478"/>
        <pc:sldMkLst>
          <pc:docMk/>
          <pc:sldMk cId="3451644803" sldId="263"/>
        </pc:sldMkLst>
        <pc:spChg chg="del">
          <ac:chgData name="figueirapedro526@gmail.com" userId="82dc90edd092bf19" providerId="LiveId" clId="{24DD2762-40D4-4871-BA73-92FA1DDF041A}" dt="2021-08-13T20:00:01.322" v="3037" actId="478"/>
          <ac:spMkLst>
            <pc:docMk/>
            <pc:sldMk cId="3451644803" sldId="263"/>
            <ac:spMk id="2" creationId="{4B1D767F-EC8E-460A-8426-5C7F387AC497}"/>
          </ac:spMkLst>
        </pc:spChg>
        <pc:spChg chg="del">
          <ac:chgData name="figueirapedro526@gmail.com" userId="82dc90edd092bf19" providerId="LiveId" clId="{24DD2762-40D4-4871-BA73-92FA1DDF041A}" dt="2021-08-13T20:00:03.435" v="3038" actId="478"/>
          <ac:spMkLst>
            <pc:docMk/>
            <pc:sldMk cId="3451644803" sldId="263"/>
            <ac:spMk id="3" creationId="{579FDDCE-19D5-4744-ACB3-A5F6BF879644}"/>
          </ac:spMkLst>
        </pc:spChg>
        <pc:spChg chg="add mod">
          <ac:chgData name="figueirapedro526@gmail.com" userId="82dc90edd092bf19" providerId="LiveId" clId="{24DD2762-40D4-4871-BA73-92FA1DDF041A}" dt="2021-08-16T16:39:30.951" v="3214" actId="1036"/>
          <ac:spMkLst>
            <pc:docMk/>
            <pc:sldMk cId="3451644803" sldId="263"/>
            <ac:spMk id="4" creationId="{4D895952-1A3C-4019-BEBD-2A57EE3164D7}"/>
          </ac:spMkLst>
        </pc:spChg>
        <pc:spChg chg="add del mod">
          <ac:chgData name="figueirapedro526@gmail.com" userId="82dc90edd092bf19" providerId="LiveId" clId="{24DD2762-40D4-4871-BA73-92FA1DDF041A}" dt="2021-08-16T16:55:27.161" v="3288" actId="478"/>
          <ac:spMkLst>
            <pc:docMk/>
            <pc:sldMk cId="3451644803" sldId="263"/>
            <ac:spMk id="5" creationId="{E8839529-2062-4C8E-9E32-685E50ABFFD5}"/>
          </ac:spMkLst>
        </pc:spChg>
        <pc:spChg chg="add mod">
          <ac:chgData name="figueirapedro526@gmail.com" userId="82dc90edd092bf19" providerId="LiveId" clId="{24DD2762-40D4-4871-BA73-92FA1DDF041A}" dt="2021-08-13T20:01:49.232" v="3065" actId="1076"/>
          <ac:spMkLst>
            <pc:docMk/>
            <pc:sldMk cId="3451644803" sldId="263"/>
            <ac:spMk id="7" creationId="{B7870A92-DD48-41E2-A48C-5AEBBDB4ECA8}"/>
          </ac:spMkLst>
        </pc:spChg>
        <pc:spChg chg="add mod">
          <ac:chgData name="figueirapedro526@gmail.com" userId="82dc90edd092bf19" providerId="LiveId" clId="{24DD2762-40D4-4871-BA73-92FA1DDF041A}" dt="2021-08-16T16:27:47.871" v="3097" actId="1076"/>
          <ac:spMkLst>
            <pc:docMk/>
            <pc:sldMk cId="3451644803" sldId="263"/>
            <ac:spMk id="8" creationId="{1A83FC3A-989B-4CCB-9841-4BA2E23FE5DF}"/>
          </ac:spMkLst>
        </pc:spChg>
        <pc:spChg chg="add mod">
          <ac:chgData name="figueirapedro526@gmail.com" userId="82dc90edd092bf19" providerId="LiveId" clId="{24DD2762-40D4-4871-BA73-92FA1DDF041A}" dt="2021-08-16T16:36:20.712" v="3136" actId="1076"/>
          <ac:spMkLst>
            <pc:docMk/>
            <pc:sldMk cId="3451644803" sldId="263"/>
            <ac:spMk id="9" creationId="{EC074C5F-463F-4902-9CF7-B4C61B9652B8}"/>
          </ac:spMkLst>
        </pc:spChg>
        <pc:spChg chg="add del mod">
          <ac:chgData name="figueirapedro526@gmail.com" userId="82dc90edd092bf19" providerId="LiveId" clId="{24DD2762-40D4-4871-BA73-92FA1DDF041A}" dt="2021-08-16T16:36:21.476" v="3137"/>
          <ac:spMkLst>
            <pc:docMk/>
            <pc:sldMk cId="3451644803" sldId="263"/>
            <ac:spMk id="10" creationId="{6319870A-D96C-4419-8C32-7A4DE2A3638E}"/>
          </ac:spMkLst>
        </pc:spChg>
        <pc:spChg chg="add mod">
          <ac:chgData name="figueirapedro526@gmail.com" userId="82dc90edd092bf19" providerId="LiveId" clId="{24DD2762-40D4-4871-BA73-92FA1DDF041A}" dt="2021-08-16T16:40:50.711" v="3230" actId="20577"/>
          <ac:spMkLst>
            <pc:docMk/>
            <pc:sldMk cId="3451644803" sldId="263"/>
            <ac:spMk id="11" creationId="{4C4DB8AD-250A-4F91-9CB9-D071C0B8F032}"/>
          </ac:spMkLst>
        </pc:spChg>
        <pc:spChg chg="add del mod">
          <ac:chgData name="figueirapedro526@gmail.com" userId="82dc90edd092bf19" providerId="LiveId" clId="{24DD2762-40D4-4871-BA73-92FA1DDF041A}" dt="2021-08-16T16:54:54.430" v="3278" actId="478"/>
          <ac:spMkLst>
            <pc:docMk/>
            <pc:sldMk cId="3451644803" sldId="263"/>
            <ac:spMk id="14" creationId="{E89B1931-0754-420D-BBBC-F00FCD33AC6C}"/>
          </ac:spMkLst>
        </pc:spChg>
        <pc:spChg chg="add del mod">
          <ac:chgData name="figueirapedro526@gmail.com" userId="82dc90edd092bf19" providerId="LiveId" clId="{24DD2762-40D4-4871-BA73-92FA1DDF041A}" dt="2021-08-16T16:55:14.196" v="3284" actId="478"/>
          <ac:spMkLst>
            <pc:docMk/>
            <pc:sldMk cId="3451644803" sldId="263"/>
            <ac:spMk id="15" creationId="{E77F9FFF-5E13-465F-9705-B174919FD28E}"/>
          </ac:spMkLst>
        </pc:spChg>
        <pc:spChg chg="add del mod">
          <ac:chgData name="figueirapedro526@gmail.com" userId="82dc90edd092bf19" providerId="LiveId" clId="{24DD2762-40D4-4871-BA73-92FA1DDF041A}" dt="2021-08-16T16:54:51.252" v="3276" actId="478"/>
          <ac:spMkLst>
            <pc:docMk/>
            <pc:sldMk cId="3451644803" sldId="263"/>
            <ac:spMk id="16" creationId="{BC91DD00-46ED-4606-BDC7-9A6AED88EED7}"/>
          </ac:spMkLst>
        </pc:spChg>
        <pc:spChg chg="add del mod">
          <ac:chgData name="figueirapedro526@gmail.com" userId="82dc90edd092bf19" providerId="LiveId" clId="{24DD2762-40D4-4871-BA73-92FA1DDF041A}" dt="2021-08-16T16:55:07.635" v="3283" actId="478"/>
          <ac:spMkLst>
            <pc:docMk/>
            <pc:sldMk cId="3451644803" sldId="263"/>
            <ac:spMk id="17" creationId="{63FDF1BD-15F5-4107-848F-901111FCAF5B}"/>
          </ac:spMkLst>
        </pc:spChg>
        <pc:spChg chg="add del mod">
          <ac:chgData name="figueirapedro526@gmail.com" userId="82dc90edd092bf19" providerId="LiveId" clId="{24DD2762-40D4-4871-BA73-92FA1DDF041A}" dt="2021-08-16T16:55:30.433" v="3289" actId="478"/>
          <ac:spMkLst>
            <pc:docMk/>
            <pc:sldMk cId="3451644803" sldId="263"/>
            <ac:spMk id="18" creationId="{663D9DF3-AD62-4366-931A-8A02A06F9E93}"/>
          </ac:spMkLst>
        </pc:spChg>
        <pc:spChg chg="add del mod">
          <ac:chgData name="figueirapedro526@gmail.com" userId="82dc90edd092bf19" providerId="LiveId" clId="{24DD2762-40D4-4871-BA73-92FA1DDF041A}" dt="2021-08-16T16:54:58.400" v="3279" actId="478"/>
          <ac:spMkLst>
            <pc:docMk/>
            <pc:sldMk cId="3451644803" sldId="263"/>
            <ac:spMk id="19" creationId="{0B1EAAD0-DD9F-4695-8705-E174A37F854F}"/>
          </ac:spMkLst>
        </pc:spChg>
        <pc:picChg chg="add mod">
          <ac:chgData name="figueirapedro526@gmail.com" userId="82dc90edd092bf19" providerId="LiveId" clId="{24DD2762-40D4-4871-BA73-92FA1DDF041A}" dt="2021-08-13T20:00:47.841" v="3043" actId="1076"/>
          <ac:picMkLst>
            <pc:docMk/>
            <pc:sldMk cId="3451644803" sldId="263"/>
            <ac:picMk id="6" creationId="{F30CF985-DAB0-45F5-8B1F-6E2B64DA7996}"/>
          </ac:picMkLst>
        </pc:picChg>
        <pc:picChg chg="add mod">
          <ac:chgData name="figueirapedro526@gmail.com" userId="82dc90edd092bf19" providerId="LiveId" clId="{24DD2762-40D4-4871-BA73-92FA1DDF041A}" dt="2021-08-16T16:39:52.706" v="3218" actId="1076"/>
          <ac:picMkLst>
            <pc:docMk/>
            <pc:sldMk cId="3451644803" sldId="263"/>
            <ac:picMk id="12" creationId="{B3CE9945-7680-43E8-89EB-5F3C640A339C}"/>
          </ac:picMkLst>
        </pc:picChg>
        <pc:picChg chg="add del mod">
          <ac:chgData name="figueirapedro526@gmail.com" userId="82dc90edd092bf19" providerId="LiveId" clId="{24DD2762-40D4-4871-BA73-92FA1DDF041A}" dt="2021-08-16T16:40:23.080" v="3225"/>
          <ac:picMkLst>
            <pc:docMk/>
            <pc:sldMk cId="3451644803" sldId="263"/>
            <ac:picMk id="13" creationId="{E2376076-E9BD-477B-9955-F8CFA7FDF437}"/>
          </ac:picMkLst>
        </pc:picChg>
        <pc:picChg chg="add del mod">
          <ac:chgData name="figueirapedro526@gmail.com" userId="82dc90edd092bf19" providerId="LiveId" clId="{24DD2762-40D4-4871-BA73-92FA1DDF041A}" dt="2021-08-16T16:55:34.214" v="3290" actId="478"/>
          <ac:picMkLst>
            <pc:docMk/>
            <pc:sldMk cId="3451644803" sldId="263"/>
            <ac:picMk id="20" creationId="{7B6E87A3-FB1E-4B95-B578-3AF0E4E833C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2BB5C49-1835-4CB5-8116-F3F584CB1BA8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F6CE2A8-455E-4A9C-B6FA-B05EF9F69D44}" type="slidenum">
              <a:rPr lang="pt-BR" smtClean="0"/>
              <a:t>‹nº›</a:t>
            </a:fld>
            <a:endParaRPr lang="pt-BR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3726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5C49-1835-4CB5-8116-F3F584CB1BA8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E2A8-455E-4A9C-B6FA-B05EF9F69D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5C49-1835-4CB5-8116-F3F584CB1BA8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E2A8-455E-4A9C-B6FA-B05EF9F69D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8356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5C49-1835-4CB5-8116-F3F584CB1BA8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E2A8-455E-4A9C-B6FA-B05EF9F69D44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0884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5C49-1835-4CB5-8116-F3F584CB1BA8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E2A8-455E-4A9C-B6FA-B05EF9F69D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1945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5C49-1835-4CB5-8116-F3F584CB1BA8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E2A8-455E-4A9C-B6FA-B05EF9F69D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083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5C49-1835-4CB5-8116-F3F584CB1BA8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E2A8-455E-4A9C-B6FA-B05EF9F69D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7988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5C49-1835-4CB5-8116-F3F584CB1BA8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E2A8-455E-4A9C-B6FA-B05EF9F69D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5899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5C49-1835-4CB5-8116-F3F584CB1BA8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E2A8-455E-4A9C-B6FA-B05EF9F69D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886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5C49-1835-4CB5-8116-F3F584CB1BA8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E2A8-455E-4A9C-B6FA-B05EF9F69D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3086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5C49-1835-4CB5-8116-F3F584CB1BA8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E2A8-455E-4A9C-B6FA-B05EF9F69D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37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5C49-1835-4CB5-8116-F3F584CB1BA8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E2A8-455E-4A9C-B6FA-B05EF9F69D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128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5C49-1835-4CB5-8116-F3F584CB1BA8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E2A8-455E-4A9C-B6FA-B05EF9F69D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23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5C49-1835-4CB5-8116-F3F584CB1BA8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E2A8-455E-4A9C-B6FA-B05EF9F69D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878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5C49-1835-4CB5-8116-F3F584CB1BA8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E2A8-455E-4A9C-B6FA-B05EF9F69D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47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5C49-1835-4CB5-8116-F3F584CB1BA8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E2A8-455E-4A9C-B6FA-B05EF9F69D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95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5C49-1835-4CB5-8116-F3F584CB1BA8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E2A8-455E-4A9C-B6FA-B05EF9F69D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7562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2BB5C49-1835-4CB5-8116-F3F584CB1BA8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F6CE2A8-455E-4A9C-B6FA-B05EF9F69D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89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audio" Target="../media/audio2.wav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audio" Target="../media/audio3.wav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audio" Target="../media/audio4.wav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18" Type="http://schemas.openxmlformats.org/officeDocument/2006/relationships/audio" Target="../media/audio5.wav"/><Relationship Id="rId3" Type="http://schemas.openxmlformats.org/officeDocument/2006/relationships/image" Target="../media/image4.png"/><Relationship Id="rId7" Type="http://schemas.microsoft.com/office/2007/relationships/hdphoto" Target="../media/hdphoto4.wdp"/><Relationship Id="rId12" Type="http://schemas.openxmlformats.org/officeDocument/2006/relationships/image" Target="../media/image22.png"/><Relationship Id="rId17" Type="http://schemas.microsoft.com/office/2007/relationships/hdphoto" Target="../media/hdphoto8.wdp"/><Relationship Id="rId2" Type="http://schemas.openxmlformats.org/officeDocument/2006/relationships/audio" Target="../media/audio5.wav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5.wdp"/><Relationship Id="rId1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audio" Target="../media/audio6.wav"/><Relationship Id="rId3" Type="http://schemas.openxmlformats.org/officeDocument/2006/relationships/image" Target="../media/image27.png"/><Relationship Id="rId7" Type="http://schemas.openxmlformats.org/officeDocument/2006/relationships/image" Target="../media/image4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28.png"/><Relationship Id="rId10" Type="http://schemas.microsoft.com/office/2007/relationships/hdphoto" Target="../media/hdphoto7.wdp"/><Relationship Id="rId4" Type="http://schemas.microsoft.com/office/2007/relationships/hdphoto" Target="../media/hdphoto10.wdp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BD570-B370-4ACD-845A-1FD08B349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6370477" y="891578"/>
            <a:ext cx="4229905" cy="1326712"/>
          </a:xfrm>
        </p:spPr>
        <p:txBody>
          <a:bodyPr/>
          <a:lstStyle/>
          <a:p>
            <a:r>
              <a:rPr lang="pt-BR" dirty="0"/>
              <a:t>triggers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BEA4A9C-F264-4849-84E3-8D6FA85B8A6F}"/>
              </a:ext>
            </a:extLst>
          </p:cNvPr>
          <p:cNvSpPr/>
          <p:nvPr/>
        </p:nvSpPr>
        <p:spPr>
          <a:xfrm>
            <a:off x="3187083" y="3719744"/>
            <a:ext cx="62144" cy="88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71CA9863-859E-4846-8A32-835ACBFE192F}"/>
              </a:ext>
            </a:extLst>
          </p:cNvPr>
          <p:cNvSpPr/>
          <p:nvPr/>
        </p:nvSpPr>
        <p:spPr>
          <a:xfrm>
            <a:off x="3250703" y="4129594"/>
            <a:ext cx="62144" cy="88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5C03FEF-4E21-4FDB-949C-07CD6C8DA890}"/>
              </a:ext>
            </a:extLst>
          </p:cNvPr>
          <p:cNvSpPr/>
          <p:nvPr/>
        </p:nvSpPr>
        <p:spPr>
          <a:xfrm>
            <a:off x="5727582" y="3596937"/>
            <a:ext cx="62144" cy="88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28B3F97-2F40-44ED-8445-9BE041CDE377}"/>
              </a:ext>
            </a:extLst>
          </p:cNvPr>
          <p:cNvSpPr/>
          <p:nvPr/>
        </p:nvSpPr>
        <p:spPr>
          <a:xfrm>
            <a:off x="5834111" y="4005308"/>
            <a:ext cx="62144" cy="88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B67F2DF-60FA-4A18-8EC3-74B5E5B37E8C}"/>
              </a:ext>
            </a:extLst>
          </p:cNvPr>
          <p:cNvSpPr/>
          <p:nvPr/>
        </p:nvSpPr>
        <p:spPr>
          <a:xfrm>
            <a:off x="1022411" y="3836633"/>
            <a:ext cx="62144" cy="88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82F5016-61FC-4AA0-B3F6-EFFCED121163}"/>
              </a:ext>
            </a:extLst>
          </p:cNvPr>
          <p:cNvSpPr/>
          <p:nvPr/>
        </p:nvSpPr>
        <p:spPr>
          <a:xfrm>
            <a:off x="1057924" y="4236136"/>
            <a:ext cx="62144" cy="88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8C1CBC2-101E-49C5-ACFD-4CD8AFD685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1" t="34189" r="8364" b="34339"/>
          <a:stretch/>
        </p:blipFill>
        <p:spPr>
          <a:xfrm rot="21395419">
            <a:off x="946565" y="737409"/>
            <a:ext cx="1811044" cy="461639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id="{B97CF762-6B57-4EB8-8840-9ED036CEF567}"/>
              </a:ext>
            </a:extLst>
          </p:cNvPr>
          <p:cNvSpPr txBox="1">
            <a:spLocks/>
          </p:cNvSpPr>
          <p:nvPr/>
        </p:nvSpPr>
        <p:spPr>
          <a:xfrm rot="21420000">
            <a:off x="881158" y="3023048"/>
            <a:ext cx="9614684" cy="21494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600" b="1" dirty="0">
                <a:solidFill>
                  <a:srgbClr val="6E08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Participantes</a:t>
            </a:r>
          </a:p>
          <a:p>
            <a:pPr algn="just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    Pedro Figueira        RAUL FIORIN                      Gustavo Lima Borges dos Santos </a:t>
            </a:r>
          </a:p>
          <a:p>
            <a:pPr algn="just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    Andrey Leal               Vitor Gonçalves           Marcos Paulo</a:t>
            </a:r>
          </a:p>
        </p:txBody>
      </p:sp>
    </p:spTree>
    <p:extLst>
      <p:ext uri="{BB962C8B-B14F-4D97-AF65-F5344CB8AC3E}">
        <p14:creationId xmlns:p14="http://schemas.microsoft.com/office/powerpoint/2010/main" val="855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>
        <p:comb/>
        <p:sndAc>
          <p:stSnd>
            <p:snd r:embed="rId2" name="voltage.wav"/>
          </p:stSnd>
        </p:sndAc>
      </p:transition>
    </mc:Choice>
    <mc:Fallback xmlns="">
      <p:transition spd="slow" advTm="6000">
        <p:comb/>
        <p:sndAc>
          <p:stSnd>
            <p:snd r:embed="rId4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66535-EA99-45E2-BC07-608676D59C33}"/>
              </a:ext>
            </a:extLst>
          </p:cNvPr>
          <p:cNvSpPr txBox="1">
            <a:spLocks/>
          </p:cNvSpPr>
          <p:nvPr/>
        </p:nvSpPr>
        <p:spPr>
          <a:xfrm>
            <a:off x="653702" y="868195"/>
            <a:ext cx="4229905" cy="132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sumário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7F45A656-FFF9-46F2-837C-3E8529A21908}"/>
              </a:ext>
            </a:extLst>
          </p:cNvPr>
          <p:cNvSpPr txBox="1">
            <a:spLocks/>
          </p:cNvSpPr>
          <p:nvPr/>
        </p:nvSpPr>
        <p:spPr>
          <a:xfrm>
            <a:off x="653702" y="2272703"/>
            <a:ext cx="5844752" cy="18642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200" b="1" dirty="0">
                <a:solidFill>
                  <a:srgbClr val="6E08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Função dos Participantes ............................................................... 3</a:t>
            </a:r>
          </a:p>
          <a:p>
            <a:pPr algn="just"/>
            <a:r>
              <a:rPr lang="pt-BR" sz="1200" b="1" dirty="0">
                <a:solidFill>
                  <a:srgbClr val="6E08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o que é triggers .................................................................................. 4</a:t>
            </a:r>
          </a:p>
          <a:p>
            <a:pPr marL="0" indent="0" algn="just">
              <a:buNone/>
            </a:pPr>
            <a:r>
              <a:rPr lang="pt-BR" sz="1200" b="1" dirty="0">
                <a:solidFill>
                  <a:srgbClr val="6E08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I. DEFINIÇÃO DE GATILHO ......................................................................  5 </a:t>
            </a:r>
          </a:p>
          <a:p>
            <a:pPr algn="just"/>
            <a:r>
              <a:rPr lang="pt-BR" sz="1200" b="1" dirty="0">
                <a:solidFill>
                  <a:srgbClr val="6E08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Vantagens e desvantagens .............................................................. 6</a:t>
            </a:r>
          </a:p>
          <a:p>
            <a:pPr algn="just"/>
            <a:r>
              <a:rPr lang="pt-BR" sz="1200" b="1" dirty="0">
                <a:solidFill>
                  <a:srgbClr val="6E08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como Usar ............................................................................................... 7</a:t>
            </a:r>
          </a:p>
          <a:p>
            <a:pPr algn="just"/>
            <a:endParaRPr lang="pt-BR" sz="1200" b="1" dirty="0">
              <a:solidFill>
                <a:srgbClr val="6E080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pt-BR" sz="1200" b="1" dirty="0">
                <a:solidFill>
                  <a:srgbClr val="6E08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BCC3B7D-5FC6-4833-B271-16490FE8B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1" t="34189" r="8364" b="34339"/>
          <a:stretch/>
        </p:blipFill>
        <p:spPr>
          <a:xfrm>
            <a:off x="9060757" y="353110"/>
            <a:ext cx="1811044" cy="46163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9AEA7AC-CBF8-4CAC-8324-AF309A4EA3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" b="100000" l="0" r="100000">
                        <a14:foregroundMark x1="63538" y1="86750" x2="63538" y2="86750"/>
                        <a14:foregroundMark x1="21231" y1="5500" x2="12615" y2="9250"/>
                        <a14:foregroundMark x1="12615" y1="9250" x2="12615" y2="9250"/>
                        <a14:foregroundMark x1="12615" y1="9250" x2="6923" y2="21500"/>
                        <a14:foregroundMark x1="6923" y1="21500" x2="6923" y2="21500"/>
                        <a14:foregroundMark x1="2923" y1="45750" x2="2923" y2="45750"/>
                        <a14:foregroundMark x1="13538" y1="59750" x2="13538" y2="59750"/>
                        <a14:foregroundMark x1="30462" y1="58500" x2="30462" y2="58500"/>
                        <a14:foregroundMark x1="39692" y1="41500" x2="39692" y2="41500"/>
                        <a14:foregroundMark x1="32308" y1="11750" x2="32308" y2="11750"/>
                        <a14:foregroundMark x1="23231" y1="6500" x2="23231" y2="6500"/>
                        <a14:foregroundMark x1="28462" y1="4000" x2="28462" y2="4000"/>
                        <a14:foregroundMark x1="23077" y1="24500" x2="23077" y2="24500"/>
                        <a14:foregroundMark x1="19077" y1="56500" x2="19077" y2="56500"/>
                        <a14:foregroundMark x1="11846" y1="28750" x2="11846" y2="28750"/>
                        <a14:foregroundMark x1="34769" y1="40500" x2="34769" y2="40500"/>
                        <a14:foregroundMark x1="31538" y1="19500" x2="31538" y2="19500"/>
                        <a14:foregroundMark x1="27231" y1="40250" x2="27231" y2="40250"/>
                        <a14:foregroundMark x1="13385" y1="39250" x2="13385" y2="39250"/>
                        <a14:foregroundMark x1="6769" y1="23500" x2="2154" y2="45500"/>
                        <a14:foregroundMark x1="2154" y1="45500" x2="2154" y2="45500"/>
                        <a14:backgroundMark x1="90462" y1="95250" x2="90462" y2="95250"/>
                        <a14:backgroundMark x1="93692" y1="81500" x2="93692" y2="81500"/>
                        <a14:backgroundMark x1="93692" y1="81500" x2="93692" y2="81500"/>
                        <a14:backgroundMark x1="89538" y1="86750" x2="89538" y2="86750"/>
                        <a14:backgroundMark x1="65538" y1="25750" x2="65538" y2="25750"/>
                        <a14:backgroundMark x1="89692" y1="92000" x2="91077" y2="82500"/>
                        <a14:backgroundMark x1="91077" y1="82500" x2="91077" y2="82500"/>
                        <a14:backgroundMark x1="42308" y1="87250" x2="42308" y2="87250"/>
                        <a14:backgroundMark x1="23231" y1="86000" x2="23231" y2="86000"/>
                        <a14:backgroundMark x1="3538" y1="58250" x2="3538" y2="58250"/>
                        <a14:backgroundMark x1="2923" y1="89500" x2="2923" y2="89500"/>
                        <a14:backgroundMark x1="5692" y1="6000" x2="5692" y2="6000"/>
                        <a14:backgroundMark x1="2154" y1="85750" x2="2154" y2="85750"/>
                        <a14:backgroundMark x1="10000" y1="75500" x2="10000" y2="75500"/>
                        <a14:backgroundMark x1="13385" y1="93250" x2="13385" y2="93250"/>
                      </a14:backgroundRemoval>
                    </a14:imgEffect>
                  </a14:imgLayer>
                </a14:imgProps>
              </a:ext>
            </a:extLst>
          </a:blip>
          <a:srcRect l="43385"/>
          <a:stretch/>
        </p:blipFill>
        <p:spPr>
          <a:xfrm>
            <a:off x="9197266" y="2894120"/>
            <a:ext cx="2497862" cy="2715088"/>
          </a:xfrm>
          <a:prstGeom prst="rect">
            <a:avLst/>
          </a:prstGeom>
        </p:spPr>
      </p:pic>
      <p:pic>
        <p:nvPicPr>
          <p:cNvPr id="12" name="Picture 2" descr="Sql - ícones de seo e web grátis">
            <a:extLst>
              <a:ext uri="{FF2B5EF4-FFF2-40B4-BE49-F238E27FC236}">
                <a16:creationId xmlns:a16="http://schemas.microsoft.com/office/drawing/2014/main" id="{CFE6B77C-B8C8-46AD-A775-682C4E48B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936" y="2290341"/>
            <a:ext cx="1138659" cy="113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QL Database (generic) | Microsoft Azure Color">
            <a:extLst>
              <a:ext uri="{FF2B5EF4-FFF2-40B4-BE49-F238E27FC236}">
                <a16:creationId xmlns:a16="http://schemas.microsoft.com/office/drawing/2014/main" id="{475B337A-B852-46BE-A84E-DD198AB36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999" y="1643775"/>
            <a:ext cx="1257856" cy="125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Modelagem de dados - ícones de computador grátis">
            <a:extLst>
              <a:ext uri="{FF2B5EF4-FFF2-40B4-BE49-F238E27FC236}">
                <a16:creationId xmlns:a16="http://schemas.microsoft.com/office/drawing/2014/main" id="{61FA3950-97BF-433D-97C2-FA8FAD490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807" y="3966197"/>
            <a:ext cx="1393794" cy="139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17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8000">
        <p14:vortex dir="r"/>
        <p:sndAc>
          <p:stSnd>
            <p:snd r:embed="rId2" name="camera.wav"/>
          </p:stSnd>
        </p:sndAc>
      </p:transition>
    </mc:Choice>
    <mc:Fallback xmlns="">
      <p:transition spd="slow" advTm="8000">
        <p:fade/>
        <p:sndAc>
          <p:stSnd>
            <p:snd r:embed="rId9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E1227F-BA94-43CD-8C69-4CEDBD20C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896" y="455005"/>
            <a:ext cx="8026190" cy="1151965"/>
          </a:xfrm>
        </p:spPr>
        <p:txBody>
          <a:bodyPr>
            <a:normAutofit fontScale="90000"/>
          </a:bodyPr>
          <a:lstStyle/>
          <a:p>
            <a:r>
              <a:rPr lang="pt-BR" dirty="0"/>
              <a:t>Função de Cada Participante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71DAC9-14FB-4F57-B312-17B021C27D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35681" y="2210540"/>
            <a:ext cx="2803124" cy="37610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dirty="0"/>
              <a:t>Exemplo prático e trello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8D9278C-6A16-4A54-A4B7-2BA98C922F48}"/>
              </a:ext>
            </a:extLst>
          </p:cNvPr>
          <p:cNvSpPr txBox="1">
            <a:spLocks/>
          </p:cNvSpPr>
          <p:nvPr/>
        </p:nvSpPr>
        <p:spPr>
          <a:xfrm>
            <a:off x="982772" y="2196448"/>
            <a:ext cx="4051917" cy="459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Conteúdo desenvolvido e APRESENTAÇÃO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90C1B23-EFD6-43E2-8C23-4971B9E03748}"/>
              </a:ext>
            </a:extLst>
          </p:cNvPr>
          <p:cNvSpPr txBox="1">
            <a:spLocks/>
          </p:cNvSpPr>
          <p:nvPr/>
        </p:nvSpPr>
        <p:spPr>
          <a:xfrm>
            <a:off x="1069804" y="3661865"/>
            <a:ext cx="2803124" cy="459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700" dirty="0"/>
              <a:t>MATERIAL DE APOIO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56A9C4B-28FA-4301-A2A3-18FAD6087E3C}"/>
              </a:ext>
            </a:extLst>
          </p:cNvPr>
          <p:cNvSpPr txBox="1">
            <a:spLocks/>
          </p:cNvSpPr>
          <p:nvPr/>
        </p:nvSpPr>
        <p:spPr>
          <a:xfrm>
            <a:off x="7042213" y="3678004"/>
            <a:ext cx="2803124" cy="459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700" dirty="0"/>
              <a:t>EXERCÍCIO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F8B7260-2961-4FDD-9227-A03439AED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22" t="18955" r="34033" b="16350"/>
          <a:stretch/>
        </p:blipFill>
        <p:spPr>
          <a:xfrm>
            <a:off x="4920492" y="2131577"/>
            <a:ext cx="574091" cy="509612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BDE0DD0-CB22-4E3E-9035-A96F4FD4AC1E}"/>
              </a:ext>
            </a:extLst>
          </p:cNvPr>
          <p:cNvCxnSpPr/>
          <p:nvPr/>
        </p:nvCxnSpPr>
        <p:spPr>
          <a:xfrm>
            <a:off x="1069803" y="2641189"/>
            <a:ext cx="3732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1F541878-2513-4AAE-BDF2-73B330E063D6}"/>
              </a:ext>
            </a:extLst>
          </p:cNvPr>
          <p:cNvCxnSpPr/>
          <p:nvPr/>
        </p:nvCxnSpPr>
        <p:spPr>
          <a:xfrm>
            <a:off x="1366466" y="2641189"/>
            <a:ext cx="490492" cy="3683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9C305374-E788-41A4-99D2-E8B0F41270E2}"/>
              </a:ext>
            </a:extLst>
          </p:cNvPr>
          <p:cNvSpPr txBox="1">
            <a:spLocks/>
          </p:cNvSpPr>
          <p:nvPr/>
        </p:nvSpPr>
        <p:spPr>
          <a:xfrm>
            <a:off x="1965299" y="2779820"/>
            <a:ext cx="2803124" cy="459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dirty="0"/>
              <a:t>Pedro Figueira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9F2EAF8-FA98-498C-96D5-E026791FCEE5}"/>
              </a:ext>
            </a:extLst>
          </p:cNvPr>
          <p:cNvCxnSpPr>
            <a:cxnSpLocks/>
          </p:cNvCxnSpPr>
          <p:nvPr/>
        </p:nvCxnSpPr>
        <p:spPr>
          <a:xfrm>
            <a:off x="7042213" y="2632311"/>
            <a:ext cx="2261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E5E6092C-1786-49F2-9269-0894140EBB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52" t="30413" r="15717" b="30611"/>
          <a:stretch/>
        </p:blipFill>
        <p:spPr>
          <a:xfrm>
            <a:off x="9533983" y="2122699"/>
            <a:ext cx="1137611" cy="537085"/>
          </a:xfrm>
          <a:prstGeom prst="rect">
            <a:avLst/>
          </a:prstGeom>
        </p:spPr>
      </p:pic>
      <p:pic>
        <p:nvPicPr>
          <p:cNvPr id="25" name="Picture 6" descr="Pin on etiquetas">
            <a:extLst>
              <a:ext uri="{FF2B5EF4-FFF2-40B4-BE49-F238E27FC236}">
                <a16:creationId xmlns:a16="http://schemas.microsoft.com/office/drawing/2014/main" id="{BA36F916-F2ED-4683-9CA0-EDB7090E0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964" y="3614153"/>
            <a:ext cx="706908" cy="5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CF32EC55-86AC-46AD-A81E-1E022B335B21}"/>
              </a:ext>
            </a:extLst>
          </p:cNvPr>
          <p:cNvSpPr txBox="1">
            <a:spLocks/>
          </p:cNvSpPr>
          <p:nvPr/>
        </p:nvSpPr>
        <p:spPr>
          <a:xfrm>
            <a:off x="8619304" y="3635229"/>
            <a:ext cx="435007" cy="459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8085321-8EBD-4608-8A96-9F7962EBD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611" y="3594688"/>
            <a:ext cx="656349" cy="656349"/>
          </a:xfrm>
          <a:prstGeom prst="rect">
            <a:avLst/>
          </a:prstGeom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73698D67-8428-4695-B49C-C51D68ED215C}"/>
              </a:ext>
            </a:extLst>
          </p:cNvPr>
          <p:cNvCxnSpPr>
            <a:cxnSpLocks/>
          </p:cNvCxnSpPr>
          <p:nvPr/>
        </p:nvCxnSpPr>
        <p:spPr>
          <a:xfrm>
            <a:off x="7114714" y="4146304"/>
            <a:ext cx="1058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36EBE503-7147-47CC-94CD-E9104811AB53}"/>
              </a:ext>
            </a:extLst>
          </p:cNvPr>
          <p:cNvCxnSpPr>
            <a:cxnSpLocks/>
          </p:cNvCxnSpPr>
          <p:nvPr/>
        </p:nvCxnSpPr>
        <p:spPr>
          <a:xfrm>
            <a:off x="1157103" y="4121284"/>
            <a:ext cx="18872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EB494E46-C57D-4337-B50F-42C4AD31BE42}"/>
              </a:ext>
            </a:extLst>
          </p:cNvPr>
          <p:cNvSpPr txBox="1">
            <a:spLocks/>
          </p:cNvSpPr>
          <p:nvPr/>
        </p:nvSpPr>
        <p:spPr>
          <a:xfrm>
            <a:off x="7620740" y="2766929"/>
            <a:ext cx="1683058" cy="459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dirty="0"/>
              <a:t>Marcos</a:t>
            </a:r>
            <a:r>
              <a:rPr lang="pt-BR" sz="1800" dirty="0"/>
              <a:t> </a:t>
            </a:r>
            <a:r>
              <a:rPr lang="pt-BR" sz="1400" dirty="0"/>
              <a:t>Paulo</a:t>
            </a:r>
          </a:p>
        </p:txBody>
      </p: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95A8B92D-657F-4B0A-B3FD-192EB8E068E8}"/>
              </a:ext>
            </a:extLst>
          </p:cNvPr>
          <p:cNvCxnSpPr/>
          <p:nvPr/>
        </p:nvCxnSpPr>
        <p:spPr>
          <a:xfrm>
            <a:off x="7131730" y="2632311"/>
            <a:ext cx="490492" cy="3683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aterial Escolar Canetas Caderno - Gráfico vetorial grátis no Pixabay">
            <a:extLst>
              <a:ext uri="{FF2B5EF4-FFF2-40B4-BE49-F238E27FC236}">
                <a16:creationId xmlns:a16="http://schemas.microsoft.com/office/drawing/2014/main" id="{326E41CD-8D8C-4B8B-ADCD-2DAED4EDE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861" y="3444525"/>
            <a:ext cx="706908" cy="6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A5B4ECBD-414B-4A7A-BE2D-7E70DDC98BC3}"/>
              </a:ext>
            </a:extLst>
          </p:cNvPr>
          <p:cNvCxnSpPr/>
          <p:nvPr/>
        </p:nvCxnSpPr>
        <p:spPr>
          <a:xfrm>
            <a:off x="1157103" y="4121284"/>
            <a:ext cx="490492" cy="3683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0752BE65-2C6C-44A2-9A79-3CF92DC490E5}"/>
              </a:ext>
            </a:extLst>
          </p:cNvPr>
          <p:cNvSpPr txBox="1">
            <a:spLocks/>
          </p:cNvSpPr>
          <p:nvPr/>
        </p:nvSpPr>
        <p:spPr>
          <a:xfrm>
            <a:off x="1758935" y="4259915"/>
            <a:ext cx="2803124" cy="459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dirty="0"/>
              <a:t>Vitor Gonçalves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34151E8F-D15F-4005-A4C8-E4092F0739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1646" y="4537327"/>
            <a:ext cx="956746" cy="124660"/>
          </a:xfrm>
          <a:prstGeom prst="bentConnector3">
            <a:avLst>
              <a:gd name="adj1" fmla="val 1001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spaço Reservado para Conteúdo 2">
            <a:extLst>
              <a:ext uri="{FF2B5EF4-FFF2-40B4-BE49-F238E27FC236}">
                <a16:creationId xmlns:a16="http://schemas.microsoft.com/office/drawing/2014/main" id="{4AD082BD-8040-4F3C-938A-651D518C4FB6}"/>
              </a:ext>
            </a:extLst>
          </p:cNvPr>
          <p:cNvSpPr txBox="1">
            <a:spLocks/>
          </p:cNvSpPr>
          <p:nvPr/>
        </p:nvSpPr>
        <p:spPr>
          <a:xfrm>
            <a:off x="1402349" y="4824836"/>
            <a:ext cx="2803124" cy="459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cap="all" baseline="0">
                <a:effectLst/>
              </a:defRPr>
            </a:lvl1pPr>
            <a:lvl2pPr marL="685800" indent="-2286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cap="all" baseline="0">
                <a:effectLst/>
              </a:defRPr>
            </a:lvl2pPr>
            <a:lvl3pPr marL="1143000" indent="-2286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cap="all" baseline="0">
                <a:effectLst/>
              </a:defRPr>
            </a:lvl3pPr>
            <a:lvl4pPr marL="1600200" indent="-2286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cap="all" baseline="0">
                <a:effectLst/>
              </a:defRPr>
            </a:lvl4pPr>
            <a:lvl5pPr marL="2057400" indent="-2286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cap="all" baseline="0">
                <a:effectLst/>
              </a:defRPr>
            </a:lvl5pPr>
            <a:lvl6pPr marL="2514600" indent="-2286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cap="all" baseline="0">
                <a:effectLst/>
              </a:defRPr>
            </a:lvl6pPr>
            <a:lvl7pPr marL="2971800" indent="-2286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cap="all" baseline="0">
                <a:effectLst/>
              </a:defRPr>
            </a:lvl7pPr>
            <a:lvl8pPr marL="3429000" indent="-2286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cap="all" baseline="0">
                <a:effectLst/>
              </a:defRPr>
            </a:lvl8pPr>
            <a:lvl9pPr marL="3886200" indent="-2286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cap="all" baseline="0">
                <a:effectLst/>
              </a:defRPr>
            </a:lvl9pPr>
          </a:lstStyle>
          <a:p>
            <a:r>
              <a:rPr lang="pt-BR" dirty="0"/>
              <a:t>Gustavo Borges</a:t>
            </a:r>
          </a:p>
        </p:txBody>
      </p:sp>
      <p:cxnSp>
        <p:nvCxnSpPr>
          <p:cNvPr id="36" name="Conector: Angulado 35">
            <a:extLst>
              <a:ext uri="{FF2B5EF4-FFF2-40B4-BE49-F238E27FC236}">
                <a16:creationId xmlns:a16="http://schemas.microsoft.com/office/drawing/2014/main" id="{486F78A2-7EF9-46CE-98A1-142D17761DED}"/>
              </a:ext>
            </a:extLst>
          </p:cNvPr>
          <p:cNvCxnSpPr/>
          <p:nvPr/>
        </p:nvCxnSpPr>
        <p:spPr>
          <a:xfrm>
            <a:off x="7191842" y="4146304"/>
            <a:ext cx="490492" cy="3683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DB7E23C4-EDE2-4673-B88E-5ABB65A279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6385" y="4562347"/>
            <a:ext cx="956746" cy="124660"/>
          </a:xfrm>
          <a:prstGeom prst="bentConnector3">
            <a:avLst>
              <a:gd name="adj1" fmla="val 1001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spaço Reservado para Conteúdo 2">
            <a:extLst>
              <a:ext uri="{FF2B5EF4-FFF2-40B4-BE49-F238E27FC236}">
                <a16:creationId xmlns:a16="http://schemas.microsoft.com/office/drawing/2014/main" id="{E7B1BAE0-9B95-4E13-B57C-7F7AA93DAC21}"/>
              </a:ext>
            </a:extLst>
          </p:cNvPr>
          <p:cNvSpPr txBox="1">
            <a:spLocks/>
          </p:cNvSpPr>
          <p:nvPr/>
        </p:nvSpPr>
        <p:spPr>
          <a:xfrm>
            <a:off x="7818643" y="4261557"/>
            <a:ext cx="2803124" cy="459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400" dirty="0"/>
              <a:t>Andrey leal</a:t>
            </a:r>
          </a:p>
        </p:txBody>
      </p:sp>
      <p:sp>
        <p:nvSpPr>
          <p:cNvPr id="39" name="Espaço Reservado para Conteúdo 2">
            <a:extLst>
              <a:ext uri="{FF2B5EF4-FFF2-40B4-BE49-F238E27FC236}">
                <a16:creationId xmlns:a16="http://schemas.microsoft.com/office/drawing/2014/main" id="{82352229-CA08-4760-9ED4-50CF42B7B546}"/>
              </a:ext>
            </a:extLst>
          </p:cNvPr>
          <p:cNvSpPr txBox="1">
            <a:spLocks/>
          </p:cNvSpPr>
          <p:nvPr/>
        </p:nvSpPr>
        <p:spPr>
          <a:xfrm>
            <a:off x="7557673" y="4845110"/>
            <a:ext cx="2803124" cy="459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dirty="0"/>
              <a:t>Raul </a:t>
            </a:r>
            <a:r>
              <a:rPr lang="pt-BR" sz="1400" dirty="0" err="1"/>
              <a:t>Fiorin</a:t>
            </a:r>
            <a:endParaRPr lang="pt-BR" sz="1400" dirty="0"/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C27E3C36-2407-434F-A11A-FBA63345BD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381" t="34189" r="8364" b="34339"/>
          <a:stretch/>
        </p:blipFill>
        <p:spPr>
          <a:xfrm rot="21395419">
            <a:off x="460945" y="515901"/>
            <a:ext cx="1811044" cy="46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84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 advTm="9000">
        <p15:prstTrans prst="airplane"/>
        <p:sndAc>
          <p:stSnd>
            <p:snd r:embed="rId2" name="wind.wav"/>
          </p:stSnd>
        </p:sndAc>
      </p:transition>
    </mc:Choice>
    <mc:Fallback xmlns="">
      <p:transition spd="slow" advTm="9000">
        <p:fade/>
        <p:sndAc>
          <p:stSnd>
            <p:snd r:embed="rId9" name="win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6" grpId="0"/>
      <p:bldP spid="14" grpId="0"/>
      <p:bldP spid="26" grpId="0"/>
      <p:bldP spid="21" grpId="0"/>
      <p:bldP spid="27" grpId="0"/>
      <p:bldP spid="35" grpId="0"/>
      <p:bldP spid="38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66535-EA99-45E2-BC07-608676D59C33}"/>
              </a:ext>
            </a:extLst>
          </p:cNvPr>
          <p:cNvSpPr txBox="1">
            <a:spLocks/>
          </p:cNvSpPr>
          <p:nvPr/>
        </p:nvSpPr>
        <p:spPr>
          <a:xfrm>
            <a:off x="1493984" y="323944"/>
            <a:ext cx="4637389" cy="132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O que é triggers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BCC3B7D-5FC6-4833-B271-16490FE8B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1" t="34189" r="8364" b="34339"/>
          <a:stretch/>
        </p:blipFill>
        <p:spPr>
          <a:xfrm>
            <a:off x="9478008" y="389024"/>
            <a:ext cx="1811044" cy="461639"/>
          </a:xfrm>
          <a:prstGeom prst="rect">
            <a:avLst/>
          </a:prstGeom>
        </p:spPr>
      </p:pic>
      <p:sp>
        <p:nvSpPr>
          <p:cNvPr id="2" name="Estrela: 12 Pontas 1">
            <a:extLst>
              <a:ext uri="{FF2B5EF4-FFF2-40B4-BE49-F238E27FC236}">
                <a16:creationId xmlns:a16="http://schemas.microsoft.com/office/drawing/2014/main" id="{F9F65391-9777-4B76-84E0-A2A8AB55F185}"/>
              </a:ext>
            </a:extLst>
          </p:cNvPr>
          <p:cNvSpPr/>
          <p:nvPr/>
        </p:nvSpPr>
        <p:spPr>
          <a:xfrm>
            <a:off x="69766" y="1285856"/>
            <a:ext cx="6707221" cy="4330863"/>
          </a:xfrm>
          <a:prstGeom prst="star12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C383A105-D012-498C-8D50-7E15D4144ADB}"/>
              </a:ext>
            </a:extLst>
          </p:cNvPr>
          <p:cNvSpPr txBox="1">
            <a:spLocks/>
          </p:cNvSpPr>
          <p:nvPr/>
        </p:nvSpPr>
        <p:spPr>
          <a:xfrm>
            <a:off x="1039910" y="2417563"/>
            <a:ext cx="4735044" cy="23903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400" b="0" i="0" dirty="0">
                <a:solidFill>
                  <a:srgbClr val="253A44"/>
                </a:solidFill>
                <a:effectLst/>
                <a:latin typeface="Source Serif Pro" panose="020B0604020202020204" pitchFamily="18" charset="0"/>
              </a:rPr>
              <a:t>triggers (gatilho em inglês) define uma estrutura do banco de dados que funciona, como o nome sugere, como uma função que é disparada mediante alguma ação. Geralmente essas ações que disparam os triggers são alterações nas tabelas por meio de operações de inserção </a:t>
            </a:r>
            <a:r>
              <a:rPr lang="pt-BR" sz="1400" b="0" i="0" dirty="0">
                <a:solidFill>
                  <a:srgbClr val="B80E0F"/>
                </a:solidFill>
                <a:effectLst/>
                <a:latin typeface="Source Serif Pro" panose="020B0604020202020204" pitchFamily="18" charset="0"/>
              </a:rPr>
              <a:t>(insert)</a:t>
            </a:r>
            <a:r>
              <a:rPr lang="pt-BR" sz="1400" b="0" i="0" dirty="0">
                <a:solidFill>
                  <a:srgbClr val="253A44"/>
                </a:solidFill>
                <a:effectLst/>
                <a:latin typeface="Source Serif Pro" panose="020B0604020202020204" pitchFamily="18" charset="0"/>
              </a:rPr>
              <a:t>, exclusão </a:t>
            </a:r>
            <a:r>
              <a:rPr lang="pt-BR" sz="1400" b="0" i="0" dirty="0">
                <a:solidFill>
                  <a:srgbClr val="FF0000"/>
                </a:solidFill>
                <a:effectLst/>
                <a:latin typeface="Source Serif Pro" panose="020B0604020202020204" pitchFamily="18" charset="0"/>
              </a:rPr>
              <a:t>(delete) </a:t>
            </a:r>
            <a:r>
              <a:rPr lang="pt-BR" sz="1400" b="0" i="0" dirty="0">
                <a:solidFill>
                  <a:srgbClr val="253A44"/>
                </a:solidFill>
                <a:effectLst/>
                <a:latin typeface="Source Serif Pro" panose="020B0604020202020204" pitchFamily="18" charset="0"/>
              </a:rPr>
              <a:t>e atualização de dados </a:t>
            </a:r>
            <a:r>
              <a:rPr lang="pt-BR" sz="1400" dirty="0">
                <a:solidFill>
                  <a:srgbClr val="FF0000"/>
                </a:solidFill>
                <a:latin typeface="Source Serif Pro" panose="020B0604020202020204" pitchFamily="18" charset="0"/>
              </a:rPr>
              <a:t>(</a:t>
            </a:r>
            <a:r>
              <a:rPr lang="pt-BR" sz="1400" b="0" i="0" dirty="0">
                <a:solidFill>
                  <a:srgbClr val="FF0000"/>
                </a:solidFill>
                <a:effectLst/>
                <a:latin typeface="Source Serif Pro" panose="020B0604020202020204" pitchFamily="18" charset="0"/>
              </a:rPr>
              <a:t>update)</a:t>
            </a:r>
            <a:r>
              <a:rPr lang="pt-BR" sz="1400" b="0" i="0" dirty="0">
                <a:solidFill>
                  <a:srgbClr val="253A44"/>
                </a:solidFill>
                <a:effectLst/>
                <a:latin typeface="Source Serif Pro" panose="020B0604020202020204" pitchFamily="18" charset="0"/>
              </a:rPr>
              <a:t>.</a:t>
            </a:r>
            <a:r>
              <a:rPr lang="pt-BR" sz="1600" b="1" dirty="0">
                <a:solidFill>
                  <a:srgbClr val="6E08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074" name="Picture 2" descr="Pensando sobre o uso das telas por crianças pequenas">
            <a:extLst>
              <a:ext uri="{FF2B5EF4-FFF2-40B4-BE49-F238E27FC236}">
                <a16:creationId xmlns:a16="http://schemas.microsoft.com/office/drawing/2014/main" id="{1D9D345F-99F8-46A7-A692-78CF53A73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0" b="100000" l="0" r="90000">
                        <a14:foregroundMark x1="3438" y1="43667" x2="625" y2="37667"/>
                        <a14:foregroundMark x1="5625" y1="41000" x2="1250" y2="29667"/>
                        <a14:foregroundMark x1="11250" y1="39000" x2="11250" y2="39000"/>
                        <a14:foregroundMark x1="3125" y1="36000" x2="3125" y2="36000"/>
                        <a14:foregroundMark x1="3125" y1="36667" x2="3125" y2="36667"/>
                        <a14:foregroundMark x1="3125" y1="36667" x2="5313" y2="39000"/>
                        <a14:foregroundMark x1="5313" y1="39000" x2="5313" y2="39000"/>
                        <a14:foregroundMark x1="5313" y1="41000" x2="1563" y2="31000"/>
                        <a14:foregroundMark x1="1563" y1="31000" x2="1563" y2="31000"/>
                        <a14:foregroundMark x1="10625" y1="67667" x2="10625" y2="6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979"/>
          <a:stretch/>
        </p:blipFill>
        <p:spPr bwMode="auto">
          <a:xfrm flipH="1">
            <a:off x="9910240" y="1766656"/>
            <a:ext cx="1811046" cy="3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25D4A7D-0B19-434F-865E-9584FA743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79" t="1879" r="35810" b="82252"/>
          <a:stretch/>
        </p:blipFill>
        <p:spPr>
          <a:xfrm>
            <a:off x="8092391" y="4386265"/>
            <a:ext cx="1008922" cy="4216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80" name="Picture 8" descr="O que é DML | DDL | DCL | DQL - [Banco de Dados em Vídeo] -  [JURACYALMEIDA.COM] - Business Intelligence e Banco de Dados">
            <a:extLst>
              <a:ext uri="{FF2B5EF4-FFF2-40B4-BE49-F238E27FC236}">
                <a16:creationId xmlns:a16="http://schemas.microsoft.com/office/drawing/2014/main" id="{7D92740C-2329-481D-A20A-9ABF0632F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7" t="52669" r="36811" b="28757"/>
          <a:stretch/>
        </p:blipFill>
        <p:spPr bwMode="auto">
          <a:xfrm>
            <a:off x="8224973" y="1702319"/>
            <a:ext cx="901875" cy="493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Quadro 12">
            <a:extLst>
              <a:ext uri="{FF2B5EF4-FFF2-40B4-BE49-F238E27FC236}">
                <a16:creationId xmlns:a16="http://schemas.microsoft.com/office/drawing/2014/main" id="{D8A75BE0-DA34-4028-8FC8-158FF4AC35CF}"/>
              </a:ext>
            </a:extLst>
          </p:cNvPr>
          <p:cNvSpPr/>
          <p:nvPr/>
        </p:nvSpPr>
        <p:spPr>
          <a:xfrm>
            <a:off x="7862718" y="4173442"/>
            <a:ext cx="1460102" cy="852257"/>
          </a:xfrm>
          <a:prstGeom prst="frame">
            <a:avLst/>
          </a:prstGeom>
          <a:effectLst>
            <a:reflection stA="7000" endPos="650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5" name="Espaço Reservado para Conteúdo 4">
            <a:extLst>
              <a:ext uri="{FF2B5EF4-FFF2-40B4-BE49-F238E27FC236}">
                <a16:creationId xmlns:a16="http://schemas.microsoft.com/office/drawing/2014/main" id="{1001A4C7-AF63-4A6D-BA91-B0C10322F3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0" t="31701" b="32869"/>
          <a:stretch/>
        </p:blipFill>
        <p:spPr>
          <a:xfrm>
            <a:off x="6914765" y="2728438"/>
            <a:ext cx="3468765" cy="1087702"/>
          </a:xfrm>
          <a:prstGeom prst="rect">
            <a:avLst/>
          </a:prstGeom>
        </p:spPr>
      </p:pic>
      <p:sp>
        <p:nvSpPr>
          <p:cNvPr id="26" name="Quadro 25">
            <a:extLst>
              <a:ext uri="{FF2B5EF4-FFF2-40B4-BE49-F238E27FC236}">
                <a16:creationId xmlns:a16="http://schemas.microsoft.com/office/drawing/2014/main" id="{DAE27F3E-28D7-4F82-BFFE-221B42746659}"/>
              </a:ext>
            </a:extLst>
          </p:cNvPr>
          <p:cNvSpPr/>
          <p:nvPr/>
        </p:nvSpPr>
        <p:spPr>
          <a:xfrm>
            <a:off x="7945859" y="1526735"/>
            <a:ext cx="1460102" cy="852257"/>
          </a:xfrm>
          <a:prstGeom prst="frame">
            <a:avLst/>
          </a:prstGeom>
          <a:effectLst>
            <a:reflection stA="7000" endPos="650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Quadro 26">
            <a:extLst>
              <a:ext uri="{FF2B5EF4-FFF2-40B4-BE49-F238E27FC236}">
                <a16:creationId xmlns:a16="http://schemas.microsoft.com/office/drawing/2014/main" id="{2BB97A99-A664-4DAE-B1FE-FB90CD8A6A73}"/>
              </a:ext>
            </a:extLst>
          </p:cNvPr>
          <p:cNvSpPr/>
          <p:nvPr/>
        </p:nvSpPr>
        <p:spPr>
          <a:xfrm>
            <a:off x="6914765" y="2705045"/>
            <a:ext cx="1460102" cy="1111095"/>
          </a:xfrm>
          <a:prstGeom prst="frame">
            <a:avLst/>
          </a:prstGeom>
          <a:effectLst>
            <a:reflection stA="7000" endPos="650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931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10000">
        <p15:prstTrans prst="origami"/>
        <p:sndAc>
          <p:stSnd>
            <p:snd r:embed="rId2" name="chimes.wav"/>
          </p:stSnd>
        </p:sndAc>
      </p:transition>
    </mc:Choice>
    <mc:Fallback xmlns="">
      <p:transition spd="slow" advTm="10000">
        <p:fade/>
        <p:sndAc>
          <p:stSnd>
            <p:snd r:embed="rId9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2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3" grpId="0" animBg="1"/>
      <p:bldP spid="26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A448E79-D785-43E4-9E9A-B4E21D768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1" t="34189" r="8364" b="34339"/>
          <a:stretch/>
        </p:blipFill>
        <p:spPr>
          <a:xfrm>
            <a:off x="635849" y="424535"/>
            <a:ext cx="1811044" cy="46163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24B03E7-C2C5-4472-BA70-FFE92FB18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9174" l="4598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0567" y="2536608"/>
            <a:ext cx="1998381" cy="13896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C4D160-EC8C-4445-B3DA-06E41CAB48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0026" t="32279" r="21556" b="41204"/>
          <a:stretch/>
        </p:blipFill>
        <p:spPr>
          <a:xfrm>
            <a:off x="2528115" y="2626408"/>
            <a:ext cx="789002" cy="34394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C1BA4E7-E1B1-46A0-8A87-F9FA248812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0026" t="32279" r="21556" b="41204"/>
          <a:stretch/>
        </p:blipFill>
        <p:spPr>
          <a:xfrm>
            <a:off x="3664410" y="2650254"/>
            <a:ext cx="789002" cy="343948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41E9DA6-39C7-488B-95FB-6613B9D4C0D0}"/>
              </a:ext>
            </a:extLst>
          </p:cNvPr>
          <p:cNvSpPr txBox="1">
            <a:spLocks/>
          </p:cNvSpPr>
          <p:nvPr/>
        </p:nvSpPr>
        <p:spPr>
          <a:xfrm>
            <a:off x="748854" y="2192290"/>
            <a:ext cx="2803124" cy="459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Definição de gatilho</a:t>
            </a:r>
          </a:p>
        </p:txBody>
      </p:sp>
      <p:pic>
        <p:nvPicPr>
          <p:cNvPr id="18" name="Picture 4" descr="Vidro Em Png - Imagens De Vidros Png Transparent PNG - 618x533 - Free  Download on NicePNG">
            <a:extLst>
              <a:ext uri="{FF2B5EF4-FFF2-40B4-BE49-F238E27FC236}">
                <a16:creationId xmlns:a16="http://schemas.microsoft.com/office/drawing/2014/main" id="{6AC5A7DB-437A-4923-825F-D313ADD8A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199" b="93475" l="10000" r="90000">
                        <a14:foregroundMark x1="50366" y1="10930" x2="50244" y2="11419"/>
                        <a14:foregroundMark x1="50244" y1="10930" x2="50366" y2="9299"/>
                        <a14:foregroundMark x1="13293" y1="58728" x2="42927" y2="52202"/>
                        <a14:foregroundMark x1="12683" y1="59054" x2="25366" y2="27896"/>
                        <a14:foregroundMark x1="24390" y1="69005" x2="29878" y2="56281"/>
                        <a14:foregroundMark x1="51829" y1="27732" x2="51829" y2="27732"/>
                        <a14:foregroundMark x1="58293" y1="24144" x2="66341" y2="18597"/>
                        <a14:foregroundMark x1="54878" y1="25775" x2="54878" y2="25775"/>
                        <a14:foregroundMark x1="49756" y1="28548" x2="49756" y2="28548"/>
                        <a14:foregroundMark x1="49756" y1="28548" x2="57561" y2="24796"/>
                        <a14:foregroundMark x1="76585" y1="25285" x2="76585" y2="25285"/>
                        <a14:foregroundMark x1="43415" y1="51713" x2="48902" y2="28548"/>
                        <a14:foregroundMark x1="49390" y1="28059" x2="55366" y2="7830"/>
                        <a14:backgroundMark x1="61341" y1="40294" x2="54634" y2="63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20" t="6413" r="33271" b="28652"/>
          <a:stretch/>
        </p:blipFill>
        <p:spPr bwMode="auto">
          <a:xfrm rot="19627179">
            <a:off x="4274543" y="1929067"/>
            <a:ext cx="2385313" cy="213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8AF6ABF-02E1-448F-A0B8-A5450179D7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0026" t="32279" r="37915" b="44881"/>
          <a:stretch/>
        </p:blipFill>
        <p:spPr>
          <a:xfrm>
            <a:off x="4630651" y="2631119"/>
            <a:ext cx="568061" cy="296256"/>
          </a:xfrm>
          <a:prstGeom prst="rect">
            <a:avLst/>
          </a:prstGeom>
        </p:spPr>
      </p:pic>
      <p:pic>
        <p:nvPicPr>
          <p:cNvPr id="23" name="Picture 2" descr="Cacos de vidro, transparente, escória png | PNGEgg">
            <a:extLst>
              <a:ext uri="{FF2B5EF4-FFF2-40B4-BE49-F238E27FC236}">
                <a16:creationId xmlns:a16="http://schemas.microsoft.com/office/drawing/2014/main" id="{42EC9584-4D1D-4F0D-8A5B-90E22FABF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1111" r="100000">
                        <a14:foregroundMark x1="21111" y1="25232" x2="21111" y2="25232"/>
                        <a14:foregroundMark x1="17667" y1="44341" x2="17667" y2="44341"/>
                        <a14:foregroundMark x1="23333" y1="46939" x2="23333" y2="46939"/>
                        <a14:foregroundMark x1="20889" y1="44156" x2="20889" y2="44156"/>
                        <a14:foregroundMark x1="38222" y1="25974" x2="38222" y2="25974"/>
                        <a14:foregroundMark x1="38444" y1="18738" x2="38444" y2="18738"/>
                        <a14:foregroundMark x1="76556" y1="85714" x2="76556" y2="85714"/>
                        <a14:foregroundMark x1="24556" y1="92208" x2="24556" y2="92208"/>
                        <a14:foregroundMark x1="59111" y1="13729" x2="59111" y2="13729"/>
                        <a14:foregroundMark x1="61556" y1="16883" x2="61556" y2="16883"/>
                        <a14:foregroundMark x1="44333" y1="6122" x2="44333" y2="6122"/>
                        <a14:backgroundMark x1="30444" y1="87384" x2="30444" y2="87384"/>
                        <a14:backgroundMark x1="49778" y1="79963" x2="49778" y2="79963"/>
                        <a14:backgroundMark x1="49778" y1="79963" x2="49778" y2="79963"/>
                        <a14:backgroundMark x1="46667" y1="74954" x2="46667" y2="74954"/>
                        <a14:backgroundMark x1="62556" y1="87570" x2="62556" y2="87570"/>
                        <a14:backgroundMark x1="56556" y1="56586" x2="56556" y2="56586"/>
                        <a14:backgroundMark x1="44778" y1="46011" x2="44778" y2="46011"/>
                        <a14:backgroundMark x1="41222" y1="57143" x2="41222" y2="57143"/>
                        <a14:backgroundMark x1="43889" y1="54731" x2="43889" y2="54731"/>
                        <a14:backgroundMark x1="36000" y1="37106" x2="36000" y2="37106"/>
                        <a14:backgroundMark x1="33556" y1="44898" x2="33556" y2="44898"/>
                        <a14:backgroundMark x1="45444" y1="19666" x2="45444" y2="19666"/>
                        <a14:backgroundMark x1="41222" y1="12801" x2="41222" y2="12801"/>
                        <a14:backgroundMark x1="43222" y1="19666" x2="43222" y2="19666"/>
                        <a14:backgroundMark x1="41889" y1="18738" x2="41889" y2="18738"/>
                        <a14:backgroundMark x1="43222" y1="39332" x2="43222" y2="39332"/>
                        <a14:backgroundMark x1="44333" y1="26531" x2="44333" y2="26531"/>
                        <a14:backgroundMark x1="48222" y1="48052" x2="48222" y2="48052"/>
                        <a14:backgroundMark x1="51333" y1="41373" x2="51333" y2="41373"/>
                        <a14:backgroundMark x1="52667" y1="46568" x2="52667" y2="46568"/>
                        <a14:backgroundMark x1="55222" y1="50649" x2="55222" y2="50649"/>
                        <a14:backgroundMark x1="59778" y1="60111" x2="59778" y2="60111"/>
                        <a14:backgroundMark x1="65778" y1="52505" x2="65778" y2="52505"/>
                        <a14:backgroundMark x1="60444" y1="51020" x2="60444" y2="51020"/>
                        <a14:backgroundMark x1="50111" y1="63636" x2="50111" y2="63636"/>
                        <a14:backgroundMark x1="47222" y1="59184" x2="47222" y2="59184"/>
                        <a14:backgroundMark x1="49333" y1="70315" x2="49333" y2="70315"/>
                        <a14:backgroundMark x1="49667" y1="66234" x2="49667" y2="66234"/>
                        <a14:backgroundMark x1="50556" y1="68460" x2="50556" y2="68460"/>
                        <a14:backgroundMark x1="57111" y1="74212" x2="57111" y2="74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516" b="62511"/>
          <a:stretch/>
        </p:blipFill>
        <p:spPr bwMode="auto">
          <a:xfrm>
            <a:off x="3241168" y="1383945"/>
            <a:ext cx="2235889" cy="107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acos de vidro, transparente, escória png | PNGEgg">
            <a:extLst>
              <a:ext uri="{FF2B5EF4-FFF2-40B4-BE49-F238E27FC236}">
                <a16:creationId xmlns:a16="http://schemas.microsoft.com/office/drawing/2014/main" id="{853841DE-5125-4B12-B938-295054E79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1111" r="100000">
                        <a14:foregroundMark x1="21111" y1="25232" x2="21111" y2="25232"/>
                        <a14:foregroundMark x1="17667" y1="44341" x2="17667" y2="44341"/>
                        <a14:foregroundMark x1="23333" y1="46939" x2="23333" y2="46939"/>
                        <a14:foregroundMark x1="20889" y1="44156" x2="20889" y2="44156"/>
                        <a14:foregroundMark x1="38222" y1="25974" x2="38222" y2="25974"/>
                        <a14:foregroundMark x1="38444" y1="18738" x2="38444" y2="18738"/>
                        <a14:foregroundMark x1="76556" y1="85714" x2="76556" y2="85714"/>
                        <a14:foregroundMark x1="24556" y1="92208" x2="24556" y2="92208"/>
                        <a14:foregroundMark x1="59111" y1="13729" x2="59111" y2="13729"/>
                        <a14:foregroundMark x1="61556" y1="16883" x2="61556" y2="16883"/>
                        <a14:foregroundMark x1="44333" y1="6122" x2="44333" y2="6122"/>
                        <a14:backgroundMark x1="30444" y1="87384" x2="30444" y2="87384"/>
                        <a14:backgroundMark x1="49778" y1="79963" x2="49778" y2="79963"/>
                        <a14:backgroundMark x1="49778" y1="79963" x2="49778" y2="79963"/>
                        <a14:backgroundMark x1="46667" y1="74954" x2="46667" y2="74954"/>
                        <a14:backgroundMark x1="62556" y1="87570" x2="62556" y2="87570"/>
                        <a14:backgroundMark x1="56556" y1="56586" x2="56556" y2="56586"/>
                        <a14:backgroundMark x1="44778" y1="46011" x2="44778" y2="46011"/>
                        <a14:backgroundMark x1="41222" y1="57143" x2="41222" y2="57143"/>
                        <a14:backgroundMark x1="43889" y1="54731" x2="43889" y2="54731"/>
                        <a14:backgroundMark x1="36000" y1="37106" x2="36000" y2="37106"/>
                        <a14:backgroundMark x1="33556" y1="44898" x2="33556" y2="44898"/>
                        <a14:backgroundMark x1="45444" y1="19666" x2="45444" y2="19666"/>
                        <a14:backgroundMark x1="41222" y1="12801" x2="41222" y2="12801"/>
                        <a14:backgroundMark x1="43222" y1="19666" x2="43222" y2="19666"/>
                        <a14:backgroundMark x1="41889" y1="18738" x2="41889" y2="18738"/>
                        <a14:backgroundMark x1="43222" y1="39332" x2="43222" y2="39332"/>
                        <a14:backgroundMark x1="44333" y1="26531" x2="44333" y2="26531"/>
                        <a14:backgroundMark x1="48222" y1="48052" x2="48222" y2="48052"/>
                        <a14:backgroundMark x1="51333" y1="41373" x2="51333" y2="41373"/>
                        <a14:backgroundMark x1="52667" y1="46568" x2="52667" y2="46568"/>
                        <a14:backgroundMark x1="55222" y1="50649" x2="55222" y2="50649"/>
                        <a14:backgroundMark x1="59778" y1="60111" x2="59778" y2="60111"/>
                        <a14:backgroundMark x1="65778" y1="52505" x2="65778" y2="52505"/>
                        <a14:backgroundMark x1="60444" y1="51020" x2="60444" y2="51020"/>
                        <a14:backgroundMark x1="50111" y1="63636" x2="50111" y2="63636"/>
                        <a14:backgroundMark x1="47222" y1="59184" x2="47222" y2="59184"/>
                        <a14:backgroundMark x1="49333" y1="70315" x2="49333" y2="70315"/>
                        <a14:backgroundMark x1="49667" y1="66234" x2="49667" y2="66234"/>
                        <a14:backgroundMark x1="50556" y1="68460" x2="50556" y2="68460"/>
                        <a14:backgroundMark x1="57111" y1="74212" x2="57111" y2="74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940" r="66751"/>
          <a:stretch/>
        </p:blipFill>
        <p:spPr bwMode="auto">
          <a:xfrm rot="10204432">
            <a:off x="4009672" y="869239"/>
            <a:ext cx="1599282" cy="60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acos de vidro, transparente, escória png | PNGEgg">
            <a:extLst>
              <a:ext uri="{FF2B5EF4-FFF2-40B4-BE49-F238E27FC236}">
                <a16:creationId xmlns:a16="http://schemas.microsoft.com/office/drawing/2014/main" id="{3B242811-8FF0-4838-9898-11AE09468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1111" r="100000">
                        <a14:foregroundMark x1="21111" y1="25232" x2="21111" y2="25232"/>
                        <a14:foregroundMark x1="17667" y1="44341" x2="17667" y2="44341"/>
                        <a14:foregroundMark x1="23333" y1="46939" x2="23333" y2="46939"/>
                        <a14:foregroundMark x1="20889" y1="44156" x2="20889" y2="44156"/>
                        <a14:foregroundMark x1="38222" y1="25974" x2="38222" y2="25974"/>
                        <a14:foregroundMark x1="38444" y1="18738" x2="38444" y2="18738"/>
                        <a14:foregroundMark x1="76556" y1="85714" x2="76556" y2="85714"/>
                        <a14:foregroundMark x1="24556" y1="92208" x2="24556" y2="92208"/>
                        <a14:foregroundMark x1="59111" y1="13729" x2="59111" y2="13729"/>
                        <a14:foregroundMark x1="61556" y1="16883" x2="61556" y2="16883"/>
                        <a14:foregroundMark x1="44333" y1="6122" x2="44333" y2="6122"/>
                        <a14:foregroundMark x1="74889" y1="58442" x2="74889" y2="58442"/>
                        <a14:backgroundMark x1="30444" y1="87384" x2="30444" y2="87384"/>
                        <a14:backgroundMark x1="49778" y1="79963" x2="49778" y2="79963"/>
                        <a14:backgroundMark x1="49778" y1="79963" x2="49778" y2="79963"/>
                        <a14:backgroundMark x1="46667" y1="74954" x2="46667" y2="74954"/>
                        <a14:backgroundMark x1="62556" y1="87570" x2="62556" y2="87570"/>
                        <a14:backgroundMark x1="56556" y1="56586" x2="56556" y2="56586"/>
                        <a14:backgroundMark x1="44778" y1="46011" x2="44778" y2="46011"/>
                        <a14:backgroundMark x1="41222" y1="57143" x2="41222" y2="57143"/>
                        <a14:backgroundMark x1="43889" y1="54731" x2="43889" y2="54731"/>
                        <a14:backgroundMark x1="36000" y1="37106" x2="36000" y2="37106"/>
                        <a14:backgroundMark x1="33556" y1="44898" x2="33556" y2="44898"/>
                        <a14:backgroundMark x1="45444" y1="19666" x2="45444" y2="19666"/>
                        <a14:backgroundMark x1="41222" y1="12801" x2="41222" y2="12801"/>
                        <a14:backgroundMark x1="43222" y1="19666" x2="43222" y2="19666"/>
                        <a14:backgroundMark x1="41889" y1="18738" x2="41889" y2="18738"/>
                        <a14:backgroundMark x1="43222" y1="39332" x2="43222" y2="39332"/>
                        <a14:backgroundMark x1="44333" y1="26531" x2="44333" y2="26531"/>
                        <a14:backgroundMark x1="48222" y1="48052" x2="48222" y2="48052"/>
                        <a14:backgroundMark x1="51333" y1="41373" x2="51333" y2="41373"/>
                        <a14:backgroundMark x1="52667" y1="46568" x2="52667" y2="46568"/>
                        <a14:backgroundMark x1="55222" y1="50649" x2="55222" y2="50649"/>
                        <a14:backgroundMark x1="59778" y1="60111" x2="59778" y2="60111"/>
                        <a14:backgroundMark x1="65778" y1="52505" x2="65778" y2="52505"/>
                        <a14:backgroundMark x1="60444" y1="51020" x2="60444" y2="51020"/>
                        <a14:backgroundMark x1="50111" y1="63636" x2="50111" y2="63636"/>
                        <a14:backgroundMark x1="47222" y1="59184" x2="47222" y2="59184"/>
                        <a14:backgroundMark x1="49333" y1="70315" x2="49333" y2="70315"/>
                        <a14:backgroundMark x1="49667" y1="66234" x2="49667" y2="66234"/>
                        <a14:backgroundMark x1="50556" y1="68460" x2="50556" y2="68460"/>
                        <a14:backgroundMark x1="57111" y1="74212" x2="57111" y2="74212"/>
                        <a14:backgroundMark x1="55444" y1="68089" x2="55444" y2="68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14" t="43580"/>
          <a:stretch/>
        </p:blipFill>
        <p:spPr bwMode="auto">
          <a:xfrm rot="4125142">
            <a:off x="4497601" y="3420371"/>
            <a:ext cx="2303345" cy="162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acos de vidro, transparente, escória png | PNGEgg">
            <a:extLst>
              <a:ext uri="{FF2B5EF4-FFF2-40B4-BE49-F238E27FC236}">
                <a16:creationId xmlns:a16="http://schemas.microsoft.com/office/drawing/2014/main" id="{E6C34ED0-CB6C-4856-AFA5-F2FC3FB76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1111" r="100000">
                        <a14:foregroundMark x1="21111" y1="25232" x2="21111" y2="25232"/>
                        <a14:foregroundMark x1="17667" y1="44341" x2="17667" y2="44341"/>
                        <a14:foregroundMark x1="23333" y1="46939" x2="23333" y2="46939"/>
                        <a14:foregroundMark x1="20889" y1="44156" x2="20889" y2="44156"/>
                        <a14:foregroundMark x1="38222" y1="25974" x2="38222" y2="25974"/>
                        <a14:foregroundMark x1="38444" y1="18738" x2="38444" y2="18738"/>
                        <a14:foregroundMark x1="76556" y1="85714" x2="76556" y2="85714"/>
                        <a14:foregroundMark x1="24556" y1="92208" x2="24556" y2="92208"/>
                        <a14:foregroundMark x1="59111" y1="13729" x2="59111" y2="13729"/>
                        <a14:foregroundMark x1="61556" y1="16883" x2="61556" y2="16883"/>
                        <a14:foregroundMark x1="44333" y1="6122" x2="44333" y2="6122"/>
                        <a14:backgroundMark x1="30444" y1="87384" x2="30444" y2="87384"/>
                        <a14:backgroundMark x1="49778" y1="79963" x2="49778" y2="79963"/>
                        <a14:backgroundMark x1="49778" y1="79963" x2="49778" y2="79963"/>
                        <a14:backgroundMark x1="46667" y1="74954" x2="46667" y2="74954"/>
                        <a14:backgroundMark x1="62556" y1="87570" x2="62556" y2="87570"/>
                        <a14:backgroundMark x1="56556" y1="56586" x2="56556" y2="56586"/>
                        <a14:backgroundMark x1="44778" y1="46011" x2="44778" y2="46011"/>
                        <a14:backgroundMark x1="41222" y1="57143" x2="41222" y2="57143"/>
                        <a14:backgroundMark x1="43889" y1="54731" x2="43889" y2="54731"/>
                        <a14:backgroundMark x1="36000" y1="37106" x2="36000" y2="37106"/>
                        <a14:backgroundMark x1="33556" y1="44898" x2="33556" y2="44898"/>
                        <a14:backgroundMark x1="45444" y1="19666" x2="45444" y2="19666"/>
                        <a14:backgroundMark x1="41222" y1="12801" x2="41222" y2="12801"/>
                        <a14:backgroundMark x1="43222" y1="19666" x2="43222" y2="19666"/>
                        <a14:backgroundMark x1="41889" y1="18738" x2="41889" y2="18738"/>
                        <a14:backgroundMark x1="43222" y1="39332" x2="43222" y2="39332"/>
                        <a14:backgroundMark x1="44333" y1="26531" x2="44333" y2="26531"/>
                        <a14:backgroundMark x1="48222" y1="48052" x2="48222" y2="48052"/>
                        <a14:backgroundMark x1="51333" y1="41373" x2="51333" y2="41373"/>
                        <a14:backgroundMark x1="52667" y1="46568" x2="52667" y2="46568"/>
                        <a14:backgroundMark x1="55222" y1="50649" x2="55222" y2="50649"/>
                        <a14:backgroundMark x1="59778" y1="60111" x2="59778" y2="60111"/>
                        <a14:backgroundMark x1="65778" y1="52505" x2="65778" y2="52505"/>
                        <a14:backgroundMark x1="60444" y1="51020" x2="60444" y2="51020"/>
                        <a14:backgroundMark x1="50111" y1="63636" x2="50111" y2="63636"/>
                        <a14:backgroundMark x1="47222" y1="59184" x2="47222" y2="59184"/>
                        <a14:backgroundMark x1="49333" y1="70315" x2="49333" y2="70315"/>
                        <a14:backgroundMark x1="49667" y1="66234" x2="49667" y2="66234"/>
                        <a14:backgroundMark x1="50556" y1="68460" x2="50556" y2="68460"/>
                        <a14:backgroundMark x1="57111" y1="74212" x2="57111" y2="74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940" r="66751"/>
          <a:stretch/>
        </p:blipFill>
        <p:spPr bwMode="auto">
          <a:xfrm rot="10204432">
            <a:off x="5564821" y="4422102"/>
            <a:ext cx="1599282" cy="60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673109C-0BB0-401C-AA7C-07A3A6A0B1C7}"/>
              </a:ext>
            </a:extLst>
          </p:cNvPr>
          <p:cNvSpPr/>
          <p:nvPr/>
        </p:nvSpPr>
        <p:spPr>
          <a:xfrm>
            <a:off x="7554780" y="1258516"/>
            <a:ext cx="3595456" cy="3257295"/>
          </a:xfrm>
          <a:prstGeom prst="roundRect">
            <a:avLst/>
          </a:prstGeom>
          <a:pattFill prst="pct90">
            <a:fgClr>
              <a:schemeClr val="accent4"/>
            </a:fgClr>
            <a:bgClr>
              <a:schemeClr val="bg1"/>
            </a:bgClr>
          </a:pattFill>
          <a:effectLst>
            <a:softEdge rad="63500"/>
          </a:effectLst>
          <a:scene3d>
            <a:camera prst="perspectiveBelow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Espaço Reservado para Conteúdo 2">
            <a:extLst>
              <a:ext uri="{FF2B5EF4-FFF2-40B4-BE49-F238E27FC236}">
                <a16:creationId xmlns:a16="http://schemas.microsoft.com/office/drawing/2014/main" id="{DBD58627-55AF-4153-9CCF-7F2986FA1EFF}"/>
              </a:ext>
            </a:extLst>
          </p:cNvPr>
          <p:cNvSpPr txBox="1">
            <a:spLocks/>
          </p:cNvSpPr>
          <p:nvPr/>
        </p:nvSpPr>
        <p:spPr>
          <a:xfrm>
            <a:off x="7554780" y="1509779"/>
            <a:ext cx="3480854" cy="2571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600" b="0" i="0" dirty="0">
                <a:solidFill>
                  <a:schemeClr val="bg1"/>
                </a:solidFill>
                <a:effectLst/>
                <a:latin typeface="Source Serif Pro" panose="02040603050405020204" pitchFamily="18" charset="0"/>
              </a:rPr>
              <a:t>gatilho está intimamente relacionado a uma tabela, sempre que uma dessas ações é efetuada sobre essa tabela, é possível dispará-lo para executar alguma tarefa.</a:t>
            </a:r>
            <a:endParaRPr lang="pt-BR" sz="1800" dirty="0">
              <a:solidFill>
                <a:schemeClr val="bg1"/>
              </a:solidFill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213F0977-BF05-41AF-8604-69A5DEE2DBD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45500" y1="56300" x2="45500" y2="56300"/>
                        <a14:backgroundMark x1="45400" y1="50500" x2="45400" y2="50500"/>
                        <a14:backgroundMark x1="45400" y1="49100" x2="45400" y2="49100"/>
                        <a14:backgroundMark x1="45400" y1="53600" x2="45400" y2="53600"/>
                        <a14:backgroundMark x1="45100" y1="52300" x2="45100" y2="52300"/>
                        <a14:backgroundMark x1="54300" y1="56700" x2="54200" y2="50100"/>
                      </a14:backgroundRemoval>
                    </a14:imgEffect>
                  </a14:imgLayer>
                </a14:imgProps>
              </a:ext>
            </a:extLst>
          </a:blip>
          <a:srcRect l="41667" t="12922" r="43614" b="15210"/>
          <a:stretch/>
        </p:blipFill>
        <p:spPr>
          <a:xfrm>
            <a:off x="7876698" y="966995"/>
            <a:ext cx="203458" cy="54570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4E6F566E-FDBF-4174-BE19-6A97A9F22F3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45500" y1="56300" x2="45500" y2="56300"/>
                        <a14:backgroundMark x1="45400" y1="50500" x2="45400" y2="50500"/>
                        <a14:backgroundMark x1="45400" y1="49100" x2="45400" y2="49100"/>
                        <a14:backgroundMark x1="45400" y1="53600" x2="45400" y2="53600"/>
                        <a14:backgroundMark x1="45100" y1="52300" x2="45100" y2="52300"/>
                        <a14:backgroundMark x1="54300" y1="56700" x2="54200" y2="50100"/>
                      </a14:backgroundRemoval>
                    </a14:imgEffect>
                  </a14:imgLayer>
                </a14:imgProps>
              </a:ext>
            </a:extLst>
          </a:blip>
          <a:srcRect l="41667" t="12922" r="43614" b="15210"/>
          <a:stretch/>
        </p:blipFill>
        <p:spPr>
          <a:xfrm>
            <a:off x="10553223" y="964071"/>
            <a:ext cx="203458" cy="545708"/>
          </a:xfrm>
          <a:prstGeom prst="rect">
            <a:avLst/>
          </a:prstGeom>
        </p:spPr>
      </p:pic>
      <p:pic>
        <p:nvPicPr>
          <p:cNvPr id="24" name="Picture 2" descr="Cacos de vidro, transparente, escória png | PNGEgg">
            <a:extLst>
              <a:ext uri="{FF2B5EF4-FFF2-40B4-BE49-F238E27FC236}">
                <a16:creationId xmlns:a16="http://schemas.microsoft.com/office/drawing/2014/main" id="{77898E2D-657B-40D7-B9CC-D007150C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1111" r="100000">
                        <a14:foregroundMark x1="21111" y1="25232" x2="21111" y2="25232"/>
                        <a14:foregroundMark x1="17667" y1="44341" x2="17667" y2="44341"/>
                        <a14:foregroundMark x1="23333" y1="46939" x2="23333" y2="46939"/>
                        <a14:foregroundMark x1="20889" y1="44156" x2="20889" y2="44156"/>
                        <a14:foregroundMark x1="38222" y1="25974" x2="38222" y2="25974"/>
                        <a14:foregroundMark x1="38444" y1="18738" x2="38444" y2="18738"/>
                        <a14:foregroundMark x1="76556" y1="85714" x2="76556" y2="85714"/>
                        <a14:foregroundMark x1="24556" y1="92208" x2="24556" y2="92208"/>
                        <a14:foregroundMark x1="59111" y1="13729" x2="59111" y2="13729"/>
                        <a14:foregroundMark x1="61556" y1="16883" x2="61556" y2="16883"/>
                        <a14:foregroundMark x1="44333" y1="6122" x2="44333" y2="6122"/>
                        <a14:foregroundMark x1="76556" y1="55844" x2="76556" y2="55844"/>
                        <a14:foregroundMark x1="71444" y1="64193" x2="71444" y2="64193"/>
                        <a14:foregroundMark x1="69000" y1="69202" x2="69000" y2="69202"/>
                        <a14:backgroundMark x1="30444" y1="87384" x2="30444" y2="87384"/>
                        <a14:backgroundMark x1="49778" y1="79963" x2="49778" y2="79963"/>
                        <a14:backgroundMark x1="49778" y1="79963" x2="49778" y2="79963"/>
                        <a14:backgroundMark x1="46667" y1="74954" x2="46667" y2="74954"/>
                        <a14:backgroundMark x1="62556" y1="87570" x2="62556" y2="87570"/>
                        <a14:backgroundMark x1="56556" y1="56586" x2="56556" y2="56586"/>
                        <a14:backgroundMark x1="44778" y1="46011" x2="44778" y2="46011"/>
                        <a14:backgroundMark x1="41222" y1="57143" x2="41222" y2="57143"/>
                        <a14:backgroundMark x1="43889" y1="54731" x2="43889" y2="54731"/>
                        <a14:backgroundMark x1="36000" y1="37106" x2="36000" y2="37106"/>
                        <a14:backgroundMark x1="33556" y1="44898" x2="33556" y2="44898"/>
                        <a14:backgroundMark x1="45444" y1="19666" x2="45444" y2="19666"/>
                        <a14:backgroundMark x1="41222" y1="12801" x2="41222" y2="12801"/>
                        <a14:backgroundMark x1="43222" y1="19666" x2="43222" y2="19666"/>
                        <a14:backgroundMark x1="41889" y1="18738" x2="41889" y2="18738"/>
                        <a14:backgroundMark x1="43222" y1="39332" x2="43222" y2="39332"/>
                        <a14:backgroundMark x1="44333" y1="26531" x2="44333" y2="26531"/>
                        <a14:backgroundMark x1="48222" y1="48052" x2="48222" y2="48052"/>
                        <a14:backgroundMark x1="51333" y1="41373" x2="51333" y2="41373"/>
                        <a14:backgroundMark x1="52667" y1="46568" x2="52667" y2="46568"/>
                        <a14:backgroundMark x1="55222" y1="50649" x2="55222" y2="50649"/>
                        <a14:backgroundMark x1="59778" y1="60111" x2="59778" y2="60111"/>
                        <a14:backgroundMark x1="65778" y1="52505" x2="65778" y2="52505"/>
                        <a14:backgroundMark x1="60444" y1="51020" x2="60444" y2="51020"/>
                        <a14:backgroundMark x1="50111" y1="63636" x2="50111" y2="63636"/>
                        <a14:backgroundMark x1="47222" y1="59184" x2="47222" y2="59184"/>
                        <a14:backgroundMark x1="49333" y1="70315" x2="49333" y2="70315"/>
                        <a14:backgroundMark x1="49667" y1="66234" x2="49667" y2="66234"/>
                        <a14:backgroundMark x1="50556" y1="68460" x2="50556" y2="68460"/>
                        <a14:backgroundMark x1="57111" y1="74212" x2="57111" y2="74212"/>
                        <a14:backgroundMark x1="55556" y1="68831" x2="55556" y2="68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786" y="2953779"/>
            <a:ext cx="4278127" cy="288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82A291B1-4278-45F6-8A98-5415F5BE4B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0026" t="32279" r="37915" b="44881"/>
          <a:stretch/>
        </p:blipFill>
        <p:spPr>
          <a:xfrm>
            <a:off x="4629970" y="2631118"/>
            <a:ext cx="568061" cy="296256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D9DF6289-A883-470B-B2DC-7C44E6D3695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400" b="100000" l="10000" r="90000">
                        <a14:foregroundMark x1="44778" y1="49400" x2="44778" y2="49400"/>
                        <a14:foregroundMark x1="46778" y1="33400" x2="46778" y2="33400"/>
                        <a14:foregroundMark x1="50222" y1="37800" x2="50222" y2="37800"/>
                        <a14:foregroundMark x1="48778" y1="38000" x2="48778" y2="38000"/>
                        <a14:foregroundMark x1="52556" y1="17800" x2="52556" y2="17800"/>
                        <a14:foregroundMark x1="51444" y1="41000" x2="51444" y2="41000"/>
                        <a14:foregroundMark x1="51444" y1="41000" x2="51444" y2="41000"/>
                        <a14:foregroundMark x1="51444" y1="41000" x2="52111" y2="42800"/>
                        <a14:foregroundMark x1="53667" y1="40600" x2="53667" y2="40600"/>
                        <a14:foregroundMark x1="56444" y1="39000" x2="56778" y2="36600"/>
                        <a14:foregroundMark x1="56889" y1="35800" x2="65111" y2="17800"/>
                        <a14:foregroundMark x1="59000" y1="63000" x2="59000" y2="63000"/>
                        <a14:foregroundMark x1="56000" y1="54800" x2="56000" y2="54800"/>
                        <a14:foregroundMark x1="56667" y1="56400" x2="56667" y2="56400"/>
                        <a14:foregroundMark x1="56333" y1="48400" x2="56333" y2="48400"/>
                        <a14:foregroundMark x1="59889" y1="52800" x2="59889" y2="52800"/>
                        <a14:foregroundMark x1="57000" y1="47000" x2="57000" y2="47000"/>
                        <a14:foregroundMark x1="36667" y1="71400" x2="22000" y2="98400"/>
                      </a14:backgroundRemoval>
                    </a14:imgEffect>
                  </a14:imgLayer>
                </a14:imgProps>
              </a:ext>
            </a:extLst>
          </a:blip>
          <a:srcRect l="19169" t="14080" r="32724" b="-1403"/>
          <a:stretch/>
        </p:blipFill>
        <p:spPr>
          <a:xfrm rot="19420151">
            <a:off x="4499556" y="2373990"/>
            <a:ext cx="1182735" cy="119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66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10000">
        <p15:prstTrans prst="crush"/>
        <p:sndAc>
          <p:stSnd>
            <p:snd r:embed="rId2" name="explode.wav"/>
          </p:stSnd>
        </p:sndAc>
      </p:transition>
    </mc:Choice>
    <mc:Fallback xmlns="">
      <p:transition spd="slow" advTm="10000">
        <p:fade/>
        <p:sndAc>
          <p:stSnd>
            <p:snd r:embed="rId18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a 3">
            <a:extLst>
              <a:ext uri="{FF2B5EF4-FFF2-40B4-BE49-F238E27FC236}">
                <a16:creationId xmlns:a16="http://schemas.microsoft.com/office/drawing/2014/main" id="{4D895952-1A3C-4019-BEBD-2A57EE3164D7}"/>
              </a:ext>
            </a:extLst>
          </p:cNvPr>
          <p:cNvSpPr/>
          <p:nvPr/>
        </p:nvSpPr>
        <p:spPr>
          <a:xfrm>
            <a:off x="967666" y="967668"/>
            <a:ext cx="3524435" cy="2902998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Placa 4">
            <a:extLst>
              <a:ext uri="{FF2B5EF4-FFF2-40B4-BE49-F238E27FC236}">
                <a16:creationId xmlns:a16="http://schemas.microsoft.com/office/drawing/2014/main" id="{E8839529-2062-4C8E-9E32-685E50ABFFD5}"/>
              </a:ext>
            </a:extLst>
          </p:cNvPr>
          <p:cNvSpPr/>
          <p:nvPr/>
        </p:nvSpPr>
        <p:spPr>
          <a:xfrm>
            <a:off x="6698935" y="2329246"/>
            <a:ext cx="4110362" cy="2902998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30CF985-DAB0-45F5-8B1F-6E2B64DA7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1" t="34189" r="8364" b="34339"/>
          <a:stretch/>
        </p:blipFill>
        <p:spPr>
          <a:xfrm>
            <a:off x="9318209" y="326477"/>
            <a:ext cx="1811044" cy="46163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7870A92-DD48-41E2-A48C-5AEBBDB4E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466" y="82143"/>
            <a:ext cx="2726834" cy="1151965"/>
          </a:xfrm>
        </p:spPr>
        <p:txBody>
          <a:bodyPr>
            <a:normAutofit/>
          </a:bodyPr>
          <a:lstStyle/>
          <a:p>
            <a:r>
              <a:rPr lang="pt-BR" sz="4400" dirty="0">
                <a:solidFill>
                  <a:schemeClr val="tx1"/>
                </a:solidFill>
              </a:rPr>
              <a:t>vantagens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A83FC3A-989B-4CCB-9841-4BA2E23FE5DF}"/>
              </a:ext>
            </a:extLst>
          </p:cNvPr>
          <p:cNvSpPr txBox="1">
            <a:spLocks/>
          </p:cNvSpPr>
          <p:nvPr/>
        </p:nvSpPr>
        <p:spPr>
          <a:xfrm>
            <a:off x="7090119" y="1450785"/>
            <a:ext cx="3416775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chemeClr val="tx1"/>
                </a:solidFill>
              </a:rPr>
              <a:t>DESVAntagens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EC074C5F-463F-4902-9CF7-B4C61B9652B8}"/>
              </a:ext>
            </a:extLst>
          </p:cNvPr>
          <p:cNvSpPr txBox="1">
            <a:spLocks/>
          </p:cNvSpPr>
          <p:nvPr/>
        </p:nvSpPr>
        <p:spPr>
          <a:xfrm>
            <a:off x="7013689" y="2414016"/>
            <a:ext cx="3480854" cy="2571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600" dirty="0">
                <a:solidFill>
                  <a:schemeClr val="bg1"/>
                </a:solidFill>
                <a:latin typeface="Source Serif Pro" panose="02040603050405020204" pitchFamily="18" charset="0"/>
              </a:rPr>
              <a:t>A implantação de Triggers pode acarretar problemas de uma eventual migração para um outro banco com outra linguagem diferente </a:t>
            </a:r>
            <a:r>
              <a:rPr lang="pt-BR" sz="1400" dirty="0"/>
              <a:t>Outra coisa que deve ser levada em consideração, é a perda de controle do que acontece dentro do banco. </a:t>
            </a:r>
            <a:endParaRPr lang="pt-BR" sz="1600" dirty="0">
              <a:solidFill>
                <a:schemeClr val="bg1"/>
              </a:solidFill>
              <a:latin typeface="Source Serif Pro" panose="02040603050405020204" pitchFamily="18" charset="0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4C4DB8AD-250A-4F91-9CB9-D071C0B8F032}"/>
              </a:ext>
            </a:extLst>
          </p:cNvPr>
          <p:cNvSpPr txBox="1">
            <a:spLocks/>
          </p:cNvSpPr>
          <p:nvPr/>
        </p:nvSpPr>
        <p:spPr>
          <a:xfrm>
            <a:off x="1067620" y="1250626"/>
            <a:ext cx="3324525" cy="2326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400" dirty="0"/>
              <a:t> no Trigger é possível realizar alguma ação, em outro Trigger, para ser executado junto,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1400" dirty="0">
                <a:solidFill>
                  <a:schemeClr val="bg1"/>
                </a:solidFill>
                <a:latin typeface="Source Serif Pro" panose="02040603050405020204" pitchFamily="18" charset="0"/>
              </a:rPr>
              <a:t>pois a condição de acionamento de um, pode ser também a ação de outro Trigger.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3CE9945-7680-43E8-89EB-5F3C640A3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32" b="100000" l="9904" r="89936">
                        <a14:foregroundMark x1="65176" y1="96403" x2="65176" y2="990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8039" y="3076106"/>
            <a:ext cx="3799937" cy="253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448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enina-pensando-inteligente-crianca-0417-1400x800 - Olhares do Autismo">
            <a:extLst>
              <a:ext uri="{FF2B5EF4-FFF2-40B4-BE49-F238E27FC236}">
                <a16:creationId xmlns:a16="http://schemas.microsoft.com/office/drawing/2014/main" id="{6F3ADAA5-BA9A-4B00-A488-0CFF0D49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8197" r="89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61950" y="3576900"/>
            <a:ext cx="3551562" cy="202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27A2AE6-D25E-4986-84D5-127E6404E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79" b="99413" l="0" r="89844">
                        <a14:foregroundMark x1="20898" y1="63050" x2="10938" y2="70088"/>
                        <a14:foregroundMark x1="24805" y1="68622" x2="18164" y2="55718"/>
                        <a14:foregroundMark x1="67188" y1="86217" x2="67188" y2="862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2389" y="3695700"/>
            <a:ext cx="3105150" cy="2068079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9208354D-40F4-4CA8-86FD-54D6F2E09415}"/>
              </a:ext>
            </a:extLst>
          </p:cNvPr>
          <p:cNvSpPr txBox="1">
            <a:spLocks/>
          </p:cNvSpPr>
          <p:nvPr/>
        </p:nvSpPr>
        <p:spPr>
          <a:xfrm>
            <a:off x="4047231" y="216161"/>
            <a:ext cx="3799937" cy="132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COMO USAR ?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577DCD0-9C8B-4FCB-8CB4-FC9E9E3663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381" t="34189" r="8364" b="34339"/>
          <a:stretch/>
        </p:blipFill>
        <p:spPr>
          <a:xfrm>
            <a:off x="9563733" y="256885"/>
            <a:ext cx="1811044" cy="46163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2A72D65-3525-426C-81FE-DC2008854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617" y="1542873"/>
            <a:ext cx="9277164" cy="187997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3320DAA-9FF2-4149-9008-44908176E3B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45500" y1="56300" x2="45500" y2="56300"/>
                        <a14:backgroundMark x1="45400" y1="50500" x2="45400" y2="50500"/>
                        <a14:backgroundMark x1="45400" y1="49100" x2="45400" y2="49100"/>
                        <a14:backgroundMark x1="45400" y1="53600" x2="45400" y2="53600"/>
                        <a14:backgroundMark x1="45100" y1="52300" x2="45100" y2="52300"/>
                        <a14:backgroundMark x1="54300" y1="56700" x2="54200" y2="50100"/>
                      </a14:backgroundRemoval>
                    </a14:imgEffect>
                  </a14:imgLayer>
                </a14:imgProps>
              </a:ext>
            </a:extLst>
          </a:blip>
          <a:srcRect l="41667" t="12922" r="43614" b="15210"/>
          <a:stretch/>
        </p:blipFill>
        <p:spPr>
          <a:xfrm>
            <a:off x="2127208" y="1172195"/>
            <a:ext cx="203458" cy="54570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A256B26-3884-47A9-9ECD-947BDE5DB7A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45500" y1="56300" x2="45500" y2="56300"/>
                        <a14:backgroundMark x1="45400" y1="50500" x2="45400" y2="50500"/>
                        <a14:backgroundMark x1="45400" y1="49100" x2="45400" y2="49100"/>
                        <a14:backgroundMark x1="45400" y1="53600" x2="45400" y2="53600"/>
                        <a14:backgroundMark x1="45100" y1="52300" x2="45100" y2="52300"/>
                        <a14:backgroundMark x1="54300" y1="56700" x2="54200" y2="50100"/>
                      </a14:backgroundRemoval>
                    </a14:imgEffect>
                  </a14:imgLayer>
                </a14:imgProps>
              </a:ext>
            </a:extLst>
          </a:blip>
          <a:srcRect l="41667" t="12922" r="43614" b="15210"/>
          <a:stretch/>
        </p:blipFill>
        <p:spPr>
          <a:xfrm>
            <a:off x="9563733" y="1133592"/>
            <a:ext cx="203458" cy="54570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973E9F4-7580-463C-9D74-9C91514B6B18}"/>
              </a:ext>
            </a:extLst>
          </p:cNvPr>
          <p:cNvSpPr/>
          <p:nvPr/>
        </p:nvSpPr>
        <p:spPr>
          <a:xfrm>
            <a:off x="1380240" y="3023118"/>
            <a:ext cx="1347123" cy="166801"/>
          </a:xfrm>
          <a:prstGeom prst="rect">
            <a:avLst/>
          </a:prstGeom>
          <a:solidFill>
            <a:srgbClr val="272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A70E3483-CF86-4136-837C-1F5DB2BE861F}"/>
              </a:ext>
            </a:extLst>
          </p:cNvPr>
          <p:cNvSpPr txBox="1">
            <a:spLocks/>
          </p:cNvSpPr>
          <p:nvPr/>
        </p:nvSpPr>
        <p:spPr>
          <a:xfrm>
            <a:off x="1648150" y="2798877"/>
            <a:ext cx="1188385" cy="2546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000" dirty="0">
                <a:solidFill>
                  <a:srgbClr val="D5D6D1"/>
                </a:solidFill>
                <a:latin typeface="Source Serif Pro" panose="020B0604020202020204" pitchFamily="18" charset="0"/>
                <a:cs typeface="Arial" panose="020B0604020202020204" pitchFamily="34" charset="0"/>
              </a:rPr>
              <a:t>begin</a:t>
            </a:r>
            <a:endParaRPr lang="pt-BR" sz="1000" dirty="0">
              <a:solidFill>
                <a:srgbClr val="D5D6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CD88DC72-AF76-4207-898B-41675B402D62}"/>
              </a:ext>
            </a:extLst>
          </p:cNvPr>
          <p:cNvSpPr txBox="1">
            <a:spLocks/>
          </p:cNvSpPr>
          <p:nvPr/>
        </p:nvSpPr>
        <p:spPr>
          <a:xfrm>
            <a:off x="1441852" y="2976642"/>
            <a:ext cx="1188385" cy="2546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000" dirty="0">
                <a:solidFill>
                  <a:srgbClr val="D5D6D1"/>
                </a:solidFill>
                <a:latin typeface="Source Serif Pro" panose="020B0604020202020204" pitchFamily="18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8553C4F-201B-44AC-8D05-0EB1F1BB0095}"/>
              </a:ext>
            </a:extLst>
          </p:cNvPr>
          <p:cNvSpPr/>
          <p:nvPr/>
        </p:nvSpPr>
        <p:spPr>
          <a:xfrm>
            <a:off x="1453645" y="2711339"/>
            <a:ext cx="3024000" cy="164390"/>
          </a:xfrm>
          <a:prstGeom prst="rect">
            <a:avLst/>
          </a:prstGeom>
          <a:solidFill>
            <a:srgbClr val="272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13F2E7AF-69E4-4CF1-B23D-B97522F48B6F}"/>
              </a:ext>
            </a:extLst>
          </p:cNvPr>
          <p:cNvSpPr txBox="1">
            <a:spLocks/>
          </p:cNvSpPr>
          <p:nvPr/>
        </p:nvSpPr>
        <p:spPr>
          <a:xfrm>
            <a:off x="2204793" y="2783197"/>
            <a:ext cx="8048916" cy="2270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900" dirty="0">
                <a:solidFill>
                  <a:srgbClr val="5E5E54"/>
                </a:solidFill>
                <a:latin typeface="Source Serif Pro" panose="020B0604020202020204" pitchFamily="18" charset="0"/>
                <a:cs typeface="Arial" panose="020B0604020202020204" pitchFamily="34" charset="0"/>
              </a:rPr>
              <a:t>// é a sintaxe para inserir a ação que será ocasionada pelo trigger</a:t>
            </a:r>
            <a:r>
              <a:rPr lang="pt-BR" sz="1000" dirty="0">
                <a:solidFill>
                  <a:srgbClr val="5E5E54"/>
                </a:solidFill>
                <a:latin typeface="Source Serif Pro" panose="020B0604020202020204" pitchFamily="18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FC2D0D1A-C305-428D-83C4-00638AD26C60}"/>
              </a:ext>
            </a:extLst>
          </p:cNvPr>
          <p:cNvSpPr txBox="1">
            <a:spLocks/>
          </p:cNvSpPr>
          <p:nvPr/>
        </p:nvSpPr>
        <p:spPr>
          <a:xfrm>
            <a:off x="1817299" y="2980666"/>
            <a:ext cx="1188385" cy="2546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900" dirty="0">
                <a:solidFill>
                  <a:srgbClr val="5F5F57"/>
                </a:solidFill>
                <a:latin typeface="Source Serif Pro" panose="020B0604020202020204" pitchFamily="18" charset="0"/>
                <a:cs typeface="Arial" panose="020B0604020202020204" pitchFamily="34" charset="0"/>
              </a:rPr>
              <a:t>//  Finalização</a:t>
            </a:r>
            <a:endParaRPr lang="pt-BR" sz="900" dirty="0">
              <a:solidFill>
                <a:srgbClr val="5F5F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FD70D88-7EF1-47AC-AEF1-009ECC56784B}"/>
              </a:ext>
            </a:extLst>
          </p:cNvPr>
          <p:cNvSpPr txBox="1">
            <a:spLocks/>
          </p:cNvSpPr>
          <p:nvPr/>
        </p:nvSpPr>
        <p:spPr>
          <a:xfrm>
            <a:off x="2727363" y="3474265"/>
            <a:ext cx="6472841" cy="20680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400" dirty="0">
                <a:solidFill>
                  <a:srgbClr val="FF0000"/>
                </a:solidFill>
              </a:rPr>
              <a:t>ON</a:t>
            </a:r>
            <a:r>
              <a:rPr lang="pt-BR" sz="1400" dirty="0"/>
              <a:t> para alocar em qual tabela o trigger vai funcionar.</a:t>
            </a:r>
          </a:p>
          <a:p>
            <a:pPr marL="0" indent="0" algn="just">
              <a:buNone/>
            </a:pP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400" dirty="0">
                <a:solidFill>
                  <a:srgbClr val="FF0000"/>
                </a:solidFill>
              </a:rPr>
              <a:t>FOR </a:t>
            </a:r>
            <a:r>
              <a:rPr lang="pt-BR" sz="1400" dirty="0"/>
              <a:t>seleciona o gatilho, e diz que o Script será executado no mesmo momento em que o gatilho.</a:t>
            </a:r>
          </a:p>
          <a:p>
            <a:pPr marL="0" indent="0" algn="just">
              <a:buNone/>
            </a:pPr>
            <a:r>
              <a:rPr lang="pt-BR" sz="1400" dirty="0">
                <a:solidFill>
                  <a:srgbClr val="FF0000"/>
                </a:solidFill>
              </a:rPr>
              <a:t>AFTER</a:t>
            </a:r>
            <a:r>
              <a:rPr lang="pt-BR" sz="1400" dirty="0"/>
              <a:t> seleciona o gatilho, e demonstra que o Script será executado após o gatilho.</a:t>
            </a:r>
          </a:p>
          <a:p>
            <a:pPr marL="0" indent="0" algn="just">
              <a:buNone/>
            </a:pPr>
            <a:r>
              <a:rPr lang="pt-BR" sz="1400" dirty="0">
                <a:solidFill>
                  <a:srgbClr val="FF0000"/>
                </a:solidFill>
              </a:rPr>
              <a:t>AS, BEGIN e END </a:t>
            </a:r>
            <a:r>
              <a:rPr lang="pt-BR" sz="1400" dirty="0"/>
              <a:t>é a sintaxe para inserir a ação que será ocasionada pelo trigger.</a:t>
            </a:r>
            <a:endParaRPr lang="pt-BR" sz="1400" dirty="0">
              <a:solidFill>
                <a:srgbClr val="5E5E54"/>
              </a:solidFill>
              <a:latin typeface="Source Serif Pro" panose="020B060402020202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180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6000">
        <p15:prstTrans prst="curtains"/>
        <p:sndAc>
          <p:stSnd>
            <p:snd r:embed="rId2" name="drumroll.wav"/>
          </p:stSnd>
        </p:sndAc>
      </p:transition>
    </mc:Choice>
    <mc:Fallback xmlns="">
      <p:transition spd="slow" advTm="6000">
        <p:fade/>
        <p:sndAc>
          <p:stSnd>
            <p:snd r:embed="rId13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/>
      <p:bldP spid="21" grpId="0"/>
      <p:bldP spid="23" grpId="0" animBg="1"/>
      <p:bldP spid="24" grpId="0"/>
      <p:bldP spid="25" grpId="0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Evento Principal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Evento Principal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to Principal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TM10001106[[fn=Selo]]</Template>
  <TotalTime>1398</TotalTime>
  <Words>347</Words>
  <Application>Microsoft Office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Impact</vt:lpstr>
      <vt:lpstr>Source Serif Pro</vt:lpstr>
      <vt:lpstr>Evento Principal</vt:lpstr>
      <vt:lpstr>triggers</vt:lpstr>
      <vt:lpstr>Apresentação do PowerPoint</vt:lpstr>
      <vt:lpstr>Função de Cada Participante</vt:lpstr>
      <vt:lpstr>Apresentação do PowerPoint</vt:lpstr>
      <vt:lpstr>Apresentação do PowerPoint</vt:lpstr>
      <vt:lpstr>vantagens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triggers</dc:title>
  <dc:creator>figueirapedro526@gmail.com</dc:creator>
  <cp:lastModifiedBy>figueirapedro526@gmail.com</cp:lastModifiedBy>
  <cp:revision>43</cp:revision>
  <dcterms:created xsi:type="dcterms:W3CDTF">2021-08-11T18:37:07Z</dcterms:created>
  <dcterms:modified xsi:type="dcterms:W3CDTF">2021-08-16T17:22:48Z</dcterms:modified>
</cp:coreProperties>
</file>